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301" r:id="rId6"/>
    <p:sldId id="312" r:id="rId7"/>
    <p:sldId id="304" r:id="rId8"/>
    <p:sldId id="305" r:id="rId9"/>
    <p:sldId id="302" r:id="rId10"/>
    <p:sldId id="285" r:id="rId11"/>
    <p:sldId id="314" r:id="rId12"/>
    <p:sldId id="303" r:id="rId13"/>
    <p:sldId id="323" r:id="rId14"/>
    <p:sldId id="307" r:id="rId15"/>
    <p:sldId id="315" r:id="rId16"/>
    <p:sldId id="316" r:id="rId17"/>
    <p:sldId id="318" r:id="rId18"/>
    <p:sldId id="319" r:id="rId19"/>
    <p:sldId id="321" r:id="rId20"/>
    <p:sldId id="322" r:id="rId21"/>
    <p:sldId id="320" r:id="rId22"/>
    <p:sldId id="306" r:id="rId23"/>
    <p:sldId id="298" r:id="rId24"/>
    <p:sldId id="31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FCB3E-6430-44A2-83AE-B395C43E9DE3}" v="22" dt="2024-08-23T13:40:31.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95" autoAdjust="0"/>
  </p:normalViewPr>
  <p:slideViewPr>
    <p:cSldViewPr snapToGrid="0">
      <p:cViewPr varScale="1">
        <p:scale>
          <a:sx n="73" d="100"/>
          <a:sy n="73" d="100"/>
        </p:scale>
        <p:origin x="1070" y="58"/>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 Dyapangoudra" userId="30c1844de2ba837c" providerId="LiveId" clId="{E0AFCB3E-6430-44A2-83AE-B395C43E9DE3}"/>
    <pc:docChg chg="undo custSel addSld delSld modSld sldOrd">
      <pc:chgData name="Rashmi Dyapangoudra" userId="30c1844de2ba837c" providerId="LiveId" clId="{E0AFCB3E-6430-44A2-83AE-B395C43E9DE3}" dt="2024-08-23T13:46:12.422" v="1661" actId="478"/>
      <pc:docMkLst>
        <pc:docMk/>
      </pc:docMkLst>
      <pc:sldChg chg="addSp modSp mod">
        <pc:chgData name="Rashmi Dyapangoudra" userId="30c1844de2ba837c" providerId="LiveId" clId="{E0AFCB3E-6430-44A2-83AE-B395C43E9DE3}" dt="2024-08-23T13:39:10.537" v="1590"/>
        <pc:sldMkLst>
          <pc:docMk/>
          <pc:sldMk cId="1642425379" sldId="256"/>
        </pc:sldMkLst>
        <pc:spChg chg="mod">
          <ac:chgData name="Rashmi Dyapangoudra" userId="30c1844de2ba837c" providerId="LiveId" clId="{E0AFCB3E-6430-44A2-83AE-B395C43E9DE3}" dt="2024-08-23T10:45:23.058" v="1270" actId="207"/>
          <ac:spMkLst>
            <pc:docMk/>
            <pc:sldMk cId="1642425379" sldId="256"/>
            <ac:spMk id="3" creationId="{2DE25DEF-FB77-5308-9B05-3F8DD888C00E}"/>
          </ac:spMkLst>
        </pc:spChg>
        <pc:spChg chg="mod">
          <ac:chgData name="Rashmi Dyapangoudra" userId="30c1844de2ba837c" providerId="LiveId" clId="{E0AFCB3E-6430-44A2-83AE-B395C43E9DE3}" dt="2024-08-23T13:25:00.329" v="1573" actId="20577"/>
          <ac:spMkLst>
            <pc:docMk/>
            <pc:sldMk cId="1642425379" sldId="256"/>
            <ac:spMk id="7" creationId="{9C522CE7-8601-4799-A188-72F4C128D33A}"/>
          </ac:spMkLst>
        </pc:spChg>
        <pc:picChg chg="add mod">
          <ac:chgData name="Rashmi Dyapangoudra" userId="30c1844de2ba837c" providerId="LiveId" clId="{E0AFCB3E-6430-44A2-83AE-B395C43E9DE3}" dt="2024-08-23T13:39:10.537" v="1590"/>
          <ac:picMkLst>
            <pc:docMk/>
            <pc:sldMk cId="1642425379" sldId="256"/>
            <ac:picMk id="2" creationId="{6EC0DCC4-6E8B-6C81-79D9-C6AE7E492B1B}"/>
          </ac:picMkLst>
        </pc:picChg>
        <pc:picChg chg="mod">
          <ac:chgData name="Rashmi Dyapangoudra" userId="30c1844de2ba837c" providerId="LiveId" clId="{E0AFCB3E-6430-44A2-83AE-B395C43E9DE3}" dt="2024-08-23T13:24:37.047" v="1568" actId="1036"/>
          <ac:picMkLst>
            <pc:docMk/>
            <pc:sldMk cId="1642425379" sldId="256"/>
            <ac:picMk id="8" creationId="{96D6DE01-D902-4482-9C44-25411826C9AE}"/>
          </ac:picMkLst>
        </pc:picChg>
      </pc:sldChg>
      <pc:sldChg chg="del">
        <pc:chgData name="Rashmi Dyapangoudra" userId="30c1844de2ba837c" providerId="LiveId" clId="{E0AFCB3E-6430-44A2-83AE-B395C43E9DE3}" dt="2024-08-23T10:44:13.587" v="1266" actId="2696"/>
        <pc:sldMkLst>
          <pc:docMk/>
          <pc:sldMk cId="1472106130" sldId="270"/>
        </pc:sldMkLst>
      </pc:sldChg>
      <pc:sldChg chg="del">
        <pc:chgData name="Rashmi Dyapangoudra" userId="30c1844de2ba837c" providerId="LiveId" clId="{E0AFCB3E-6430-44A2-83AE-B395C43E9DE3}" dt="2024-08-23T10:43:32.490" v="1260" actId="2696"/>
        <pc:sldMkLst>
          <pc:docMk/>
          <pc:sldMk cId="3477453048" sldId="282"/>
        </pc:sldMkLst>
      </pc:sldChg>
      <pc:sldChg chg="delSp modSp mod">
        <pc:chgData name="Rashmi Dyapangoudra" userId="30c1844de2ba837c" providerId="LiveId" clId="{E0AFCB3E-6430-44A2-83AE-B395C43E9DE3}" dt="2024-08-23T13:40:57.567" v="1610" actId="478"/>
        <pc:sldMkLst>
          <pc:docMk/>
          <pc:sldMk cId="698293998" sldId="285"/>
        </pc:sldMkLst>
        <pc:spChg chg="mod">
          <ac:chgData name="Rashmi Dyapangoudra" userId="30c1844de2ba837c" providerId="LiveId" clId="{E0AFCB3E-6430-44A2-83AE-B395C43E9DE3}" dt="2024-08-23T10:52:22.045" v="1336" actId="255"/>
          <ac:spMkLst>
            <pc:docMk/>
            <pc:sldMk cId="698293998" sldId="285"/>
            <ac:spMk id="2" creationId="{2972E633-D3D4-4B6D-909F-937FED844C4A}"/>
          </ac:spMkLst>
        </pc:spChg>
        <pc:spChg chg="mod">
          <ac:chgData name="Rashmi Dyapangoudra" userId="30c1844de2ba837c" providerId="LiveId" clId="{E0AFCB3E-6430-44A2-83AE-B395C43E9DE3}" dt="2024-08-23T10:53:04.309" v="1340" actId="120"/>
          <ac:spMkLst>
            <pc:docMk/>
            <pc:sldMk cId="698293998" sldId="285"/>
            <ac:spMk id="4" creationId="{FAD2AE59-5630-4D5C-83A9-4CDEF4D7DCFB}"/>
          </ac:spMkLst>
        </pc:spChg>
        <pc:spChg chg="mod">
          <ac:chgData name="Rashmi Dyapangoudra" userId="30c1844de2ba837c" providerId="LiveId" clId="{E0AFCB3E-6430-44A2-83AE-B395C43E9DE3}" dt="2024-08-23T10:52:34.648" v="1337" actId="255"/>
          <ac:spMkLst>
            <pc:docMk/>
            <pc:sldMk cId="698293998" sldId="285"/>
            <ac:spMk id="5" creationId="{F8657664-A458-4DDD-ACC2-1D87FCD6FCA9}"/>
          </ac:spMkLst>
        </pc:spChg>
        <pc:spChg chg="mod">
          <ac:chgData name="Rashmi Dyapangoudra" userId="30c1844de2ba837c" providerId="LiveId" clId="{E0AFCB3E-6430-44A2-83AE-B395C43E9DE3}" dt="2024-08-23T10:52:43.433" v="1338" actId="255"/>
          <ac:spMkLst>
            <pc:docMk/>
            <pc:sldMk cId="698293998" sldId="285"/>
            <ac:spMk id="7" creationId="{578017FE-712E-4E95-B483-B700F1AA4B2A}"/>
          </ac:spMkLst>
        </pc:spChg>
        <pc:spChg chg="mod">
          <ac:chgData name="Rashmi Dyapangoudra" userId="30c1844de2ba837c" providerId="LiveId" clId="{E0AFCB3E-6430-44A2-83AE-B395C43E9DE3}" dt="2024-08-23T10:52:04.309" v="1335" actId="113"/>
          <ac:spMkLst>
            <pc:docMk/>
            <pc:sldMk cId="698293998" sldId="285"/>
            <ac:spMk id="10" creationId="{14671EBE-B721-4278-A276-75F44D556D20}"/>
          </ac:spMkLst>
        </pc:spChg>
        <pc:spChg chg="del mod">
          <ac:chgData name="Rashmi Dyapangoudra" userId="30c1844de2ba837c" providerId="LiveId" clId="{E0AFCB3E-6430-44A2-83AE-B395C43E9DE3}" dt="2024-08-23T13:40:50.585" v="1608" actId="478"/>
          <ac:spMkLst>
            <pc:docMk/>
            <pc:sldMk cId="698293998" sldId="285"/>
            <ac:spMk id="22" creationId="{0892EE2B-E8C5-4129-9850-04151ED0A218}"/>
          </ac:spMkLst>
        </pc:spChg>
        <pc:spChg chg="del mod">
          <ac:chgData name="Rashmi Dyapangoudra" userId="30c1844de2ba837c" providerId="LiveId" clId="{E0AFCB3E-6430-44A2-83AE-B395C43E9DE3}" dt="2024-08-23T13:40:57.567" v="1610" actId="478"/>
          <ac:spMkLst>
            <pc:docMk/>
            <pc:sldMk cId="698293998" sldId="285"/>
            <ac:spMk id="24" creationId="{4D55AB81-8A4D-4B4A-8B0F-A7407C695E33}"/>
          </ac:spMkLst>
        </pc:spChg>
      </pc:sldChg>
      <pc:sldChg chg="del">
        <pc:chgData name="Rashmi Dyapangoudra" userId="30c1844de2ba837c" providerId="LiveId" clId="{E0AFCB3E-6430-44A2-83AE-B395C43E9DE3}" dt="2024-08-23T10:43:37.771" v="1261" actId="2696"/>
        <pc:sldMkLst>
          <pc:docMk/>
          <pc:sldMk cId="2949032399" sldId="286"/>
        </pc:sldMkLst>
      </pc:sldChg>
      <pc:sldChg chg="del">
        <pc:chgData name="Rashmi Dyapangoudra" userId="30c1844de2ba837c" providerId="LiveId" clId="{E0AFCB3E-6430-44A2-83AE-B395C43E9DE3}" dt="2024-08-23T10:43:26.938" v="1259" actId="2696"/>
        <pc:sldMkLst>
          <pc:docMk/>
          <pc:sldMk cId="3435056668" sldId="287"/>
        </pc:sldMkLst>
      </pc:sldChg>
      <pc:sldChg chg="del">
        <pc:chgData name="Rashmi Dyapangoudra" userId="30c1844de2ba837c" providerId="LiveId" clId="{E0AFCB3E-6430-44A2-83AE-B395C43E9DE3}" dt="2024-08-23T10:43:22.105" v="1258" actId="2696"/>
        <pc:sldMkLst>
          <pc:docMk/>
          <pc:sldMk cId="2244761531" sldId="288"/>
        </pc:sldMkLst>
      </pc:sldChg>
      <pc:sldChg chg="del">
        <pc:chgData name="Rashmi Dyapangoudra" userId="30c1844de2ba837c" providerId="LiveId" clId="{E0AFCB3E-6430-44A2-83AE-B395C43E9DE3}" dt="2024-08-23T10:43:43.295" v="1262" actId="2696"/>
        <pc:sldMkLst>
          <pc:docMk/>
          <pc:sldMk cId="829362705" sldId="289"/>
        </pc:sldMkLst>
      </pc:sldChg>
      <pc:sldChg chg="del">
        <pc:chgData name="Rashmi Dyapangoudra" userId="30c1844de2ba837c" providerId="LiveId" clId="{E0AFCB3E-6430-44A2-83AE-B395C43E9DE3}" dt="2024-08-23T10:43:48.232" v="1263" actId="2696"/>
        <pc:sldMkLst>
          <pc:docMk/>
          <pc:sldMk cId="3048236649" sldId="290"/>
        </pc:sldMkLst>
      </pc:sldChg>
      <pc:sldChg chg="addSp delSp modSp mod">
        <pc:chgData name="Rashmi Dyapangoudra" userId="30c1844de2ba837c" providerId="LiveId" clId="{E0AFCB3E-6430-44A2-83AE-B395C43E9DE3}" dt="2024-08-23T13:45:56.409" v="1657" actId="478"/>
        <pc:sldMkLst>
          <pc:docMk/>
          <pc:sldMk cId="2821816735" sldId="298"/>
        </pc:sldMkLst>
        <pc:spChg chg="del mod">
          <ac:chgData name="Rashmi Dyapangoudra" userId="30c1844de2ba837c" providerId="LiveId" clId="{E0AFCB3E-6430-44A2-83AE-B395C43E9DE3}" dt="2024-08-23T13:45:50.358" v="1655" actId="478"/>
          <ac:spMkLst>
            <pc:docMk/>
            <pc:sldMk cId="2821816735" sldId="298"/>
            <ac:spMk id="2" creationId="{86F27C7F-0ED2-4657-B2A4-AF40C8659E41}"/>
          </ac:spMkLst>
        </pc:spChg>
        <pc:spChg chg="del mod">
          <ac:chgData name="Rashmi Dyapangoudra" userId="30c1844de2ba837c" providerId="LiveId" clId="{E0AFCB3E-6430-44A2-83AE-B395C43E9DE3}" dt="2024-08-23T10:29:38.655" v="1096" actId="478"/>
          <ac:spMkLst>
            <pc:docMk/>
            <pc:sldMk cId="2821816735" sldId="298"/>
            <ac:spMk id="3" creationId="{082463A9-91ED-406C-A142-DF9DBB5C018D}"/>
          </ac:spMkLst>
        </pc:spChg>
        <pc:spChg chg="add del mod">
          <ac:chgData name="Rashmi Dyapangoudra" userId="30c1844de2ba837c" providerId="LiveId" clId="{E0AFCB3E-6430-44A2-83AE-B395C43E9DE3}" dt="2024-08-23T10:28:40.357" v="1081" actId="478"/>
          <ac:spMkLst>
            <pc:docMk/>
            <pc:sldMk cId="2821816735" sldId="298"/>
            <ac:spMk id="5" creationId="{B66C760E-3712-31D2-0705-F302EABDA70A}"/>
          </ac:spMkLst>
        </pc:spChg>
        <pc:spChg chg="del mod">
          <ac:chgData name="Rashmi Dyapangoudra" userId="30c1844de2ba837c" providerId="LiveId" clId="{E0AFCB3E-6430-44A2-83AE-B395C43E9DE3}" dt="2024-08-23T13:45:56.409" v="1657" actId="478"/>
          <ac:spMkLst>
            <pc:docMk/>
            <pc:sldMk cId="2821816735" sldId="298"/>
            <ac:spMk id="7" creationId="{D52C7452-8DFB-4E08-B517-7802CB6719F4}"/>
          </ac:spMkLst>
        </pc:spChg>
        <pc:spChg chg="add del mod">
          <ac:chgData name="Rashmi Dyapangoudra" userId="30c1844de2ba837c" providerId="LiveId" clId="{E0AFCB3E-6430-44A2-83AE-B395C43E9DE3}" dt="2024-08-23T10:28:56.688" v="1085" actId="478"/>
          <ac:spMkLst>
            <pc:docMk/>
            <pc:sldMk cId="2821816735" sldId="298"/>
            <ac:spMk id="9" creationId="{B50D921F-8F14-0111-9BFE-4C034D861591}"/>
          </ac:spMkLst>
        </pc:spChg>
        <pc:spChg chg="add del mod">
          <ac:chgData name="Rashmi Dyapangoudra" userId="30c1844de2ba837c" providerId="LiveId" clId="{E0AFCB3E-6430-44A2-83AE-B395C43E9DE3}" dt="2024-08-23T10:29:11.025" v="1089" actId="478"/>
          <ac:spMkLst>
            <pc:docMk/>
            <pc:sldMk cId="2821816735" sldId="298"/>
            <ac:spMk id="12" creationId="{A19E9406-A8F2-4C8F-D633-C960AC0A68B1}"/>
          </ac:spMkLst>
        </pc:spChg>
        <pc:spChg chg="add del mod">
          <ac:chgData name="Rashmi Dyapangoudra" userId="30c1844de2ba837c" providerId="LiveId" clId="{E0AFCB3E-6430-44A2-83AE-B395C43E9DE3}" dt="2024-08-23T10:29:24.612" v="1093" actId="478"/>
          <ac:spMkLst>
            <pc:docMk/>
            <pc:sldMk cId="2821816735" sldId="298"/>
            <ac:spMk id="14" creationId="{1E320ECA-24F8-AF39-DA35-3B0742A36BE9}"/>
          </ac:spMkLst>
        </pc:spChg>
        <pc:spChg chg="add del mod">
          <ac:chgData name="Rashmi Dyapangoudra" userId="30c1844de2ba837c" providerId="LiveId" clId="{E0AFCB3E-6430-44A2-83AE-B395C43E9DE3}" dt="2024-08-23T10:29:44.450" v="1098" actId="478"/>
          <ac:spMkLst>
            <pc:docMk/>
            <pc:sldMk cId="2821816735" sldId="298"/>
            <ac:spMk id="16" creationId="{EFA97FA9-5DCF-33BF-B8F5-21A25D289FD8}"/>
          </ac:spMkLst>
        </pc:spChg>
        <pc:spChg chg="mod">
          <ac:chgData name="Rashmi Dyapangoudra" userId="30c1844de2ba837c" providerId="LiveId" clId="{E0AFCB3E-6430-44A2-83AE-B395C43E9DE3}" dt="2024-08-23T11:47:14.142" v="1553" actId="122"/>
          <ac:spMkLst>
            <pc:docMk/>
            <pc:sldMk cId="2821816735" sldId="298"/>
            <ac:spMk id="18" creationId="{2FF04D30-F224-451C-9FFE-3930E78F7E5C}"/>
          </ac:spMkLst>
        </pc:spChg>
        <pc:spChg chg="add del mod">
          <ac:chgData name="Rashmi Dyapangoudra" userId="30c1844de2ba837c" providerId="LiveId" clId="{E0AFCB3E-6430-44A2-83AE-B395C43E9DE3}" dt="2024-08-23T10:29:57.674" v="1103" actId="478"/>
          <ac:spMkLst>
            <pc:docMk/>
            <pc:sldMk cId="2821816735" sldId="298"/>
            <ac:spMk id="19" creationId="{19C0D6CF-55EB-5A3B-1674-932C8B9A1BCA}"/>
          </ac:spMkLst>
        </pc:spChg>
        <pc:spChg chg="mod">
          <ac:chgData name="Rashmi Dyapangoudra" userId="30c1844de2ba837c" providerId="LiveId" clId="{E0AFCB3E-6430-44A2-83AE-B395C43E9DE3}" dt="2024-08-23T09:35:35.857" v="33" actId="1036"/>
          <ac:spMkLst>
            <pc:docMk/>
            <pc:sldMk cId="2821816735" sldId="298"/>
            <ac:spMk id="23" creationId="{5FB75C3E-5885-49DD-8190-BB1E8C511A7E}"/>
          </ac:spMkLst>
        </pc:spChg>
        <pc:spChg chg="del mod">
          <ac:chgData name="Rashmi Dyapangoudra" userId="30c1844de2ba837c" providerId="LiveId" clId="{E0AFCB3E-6430-44A2-83AE-B395C43E9DE3}" dt="2024-08-23T10:29:53.157" v="1101" actId="478"/>
          <ac:spMkLst>
            <pc:docMk/>
            <pc:sldMk cId="2821816735" sldId="298"/>
            <ac:spMk id="27" creationId="{3C7B196D-A4EB-4450-8C2E-D4F26C77F843}"/>
          </ac:spMkLst>
        </pc:spChg>
        <pc:spChg chg="del mod">
          <ac:chgData name="Rashmi Dyapangoudra" userId="30c1844de2ba837c" providerId="LiveId" clId="{E0AFCB3E-6430-44A2-83AE-B395C43E9DE3}" dt="2024-08-23T10:29:18.542" v="1091" actId="478"/>
          <ac:spMkLst>
            <pc:docMk/>
            <pc:sldMk cId="2821816735" sldId="298"/>
            <ac:spMk id="28" creationId="{16852965-5187-4677-B878-4167E7B69252}"/>
          </ac:spMkLst>
        </pc:spChg>
        <pc:spChg chg="del mod">
          <ac:chgData name="Rashmi Dyapangoudra" userId="30c1844de2ba837c" providerId="LiveId" clId="{E0AFCB3E-6430-44A2-83AE-B395C43E9DE3}" dt="2024-08-23T10:28:49.332" v="1083" actId="478"/>
          <ac:spMkLst>
            <pc:docMk/>
            <pc:sldMk cId="2821816735" sldId="298"/>
            <ac:spMk id="29" creationId="{A362839C-0A6B-4785-ACD4-42645537AFF4}"/>
          </ac:spMkLst>
        </pc:spChg>
        <pc:spChg chg="del mod">
          <ac:chgData name="Rashmi Dyapangoudra" userId="30c1844de2ba837c" providerId="LiveId" clId="{E0AFCB3E-6430-44A2-83AE-B395C43E9DE3}" dt="2024-08-23T10:29:04.894" v="1087" actId="478"/>
          <ac:spMkLst>
            <pc:docMk/>
            <pc:sldMk cId="2821816735" sldId="298"/>
            <ac:spMk id="40" creationId="{FDC3A9B5-5598-4CD5-88DB-141F093C2F5C}"/>
          </ac:spMkLst>
        </pc:spChg>
        <pc:spChg chg="del mod">
          <ac:chgData name="Rashmi Dyapangoudra" userId="30c1844de2ba837c" providerId="LiveId" clId="{E0AFCB3E-6430-44A2-83AE-B395C43E9DE3}" dt="2024-08-23T10:28:25.433" v="1079" actId="478"/>
          <ac:spMkLst>
            <pc:docMk/>
            <pc:sldMk cId="2821816735" sldId="298"/>
            <ac:spMk id="41" creationId="{624C0B95-53C2-4500-8EAE-8B7F73AAE5B5}"/>
          </ac:spMkLst>
        </pc:spChg>
      </pc:sldChg>
      <pc:sldChg chg="del">
        <pc:chgData name="Rashmi Dyapangoudra" userId="30c1844de2ba837c" providerId="LiveId" clId="{E0AFCB3E-6430-44A2-83AE-B395C43E9DE3}" dt="2024-08-23T10:43:55.474" v="1264" actId="2696"/>
        <pc:sldMkLst>
          <pc:docMk/>
          <pc:sldMk cId="3858485767" sldId="300"/>
        </pc:sldMkLst>
      </pc:sldChg>
      <pc:sldChg chg="addSp delSp modSp mod">
        <pc:chgData name="Rashmi Dyapangoudra" userId="30c1844de2ba837c" providerId="LiveId" clId="{E0AFCB3E-6430-44A2-83AE-B395C43E9DE3}" dt="2024-08-23T13:38:59.485" v="1589" actId="478"/>
        <pc:sldMkLst>
          <pc:docMk/>
          <pc:sldMk cId="831733384" sldId="301"/>
        </pc:sldMkLst>
        <pc:spChg chg="mod">
          <ac:chgData name="Rashmi Dyapangoudra" userId="30c1844de2ba837c" providerId="LiveId" clId="{E0AFCB3E-6430-44A2-83AE-B395C43E9DE3}" dt="2024-08-23T10:47:56.070" v="1296" actId="14100"/>
          <ac:spMkLst>
            <pc:docMk/>
            <pc:sldMk cId="831733384" sldId="301"/>
            <ac:spMk id="10" creationId="{0C0E10EC-E0B9-25D8-C6D7-0189D6757B89}"/>
          </ac:spMkLst>
        </pc:spChg>
        <pc:spChg chg="mod">
          <ac:chgData name="Rashmi Dyapangoudra" userId="30c1844de2ba837c" providerId="LiveId" clId="{E0AFCB3E-6430-44A2-83AE-B395C43E9DE3}" dt="2024-08-23T10:48:08.681" v="1297" actId="14100"/>
          <ac:spMkLst>
            <pc:docMk/>
            <pc:sldMk cId="831733384" sldId="301"/>
            <ac:spMk id="17" creationId="{7075BDCA-6178-0C7E-470F-61C4F745758D}"/>
          </ac:spMkLst>
        </pc:spChg>
        <pc:spChg chg="del mod">
          <ac:chgData name="Rashmi Dyapangoudra" userId="30c1844de2ba837c" providerId="LiveId" clId="{E0AFCB3E-6430-44A2-83AE-B395C43E9DE3}" dt="2024-08-23T13:38:59.485" v="1589" actId="478"/>
          <ac:spMkLst>
            <pc:docMk/>
            <pc:sldMk cId="831733384" sldId="301"/>
            <ac:spMk id="32" creationId="{749385CE-DFA8-4194-94B1-676D83777168}"/>
          </ac:spMkLst>
        </pc:spChg>
        <pc:picChg chg="add mod">
          <ac:chgData name="Rashmi Dyapangoudra" userId="30c1844de2ba837c" providerId="LiveId" clId="{E0AFCB3E-6430-44A2-83AE-B395C43E9DE3}" dt="2024-08-23T13:38:49.257" v="1587"/>
          <ac:picMkLst>
            <pc:docMk/>
            <pc:sldMk cId="831733384" sldId="301"/>
            <ac:picMk id="2" creationId="{8969C5AD-D161-BB91-A3DA-B4965BEE4E21}"/>
          </ac:picMkLst>
        </pc:picChg>
        <pc:picChg chg="mod">
          <ac:chgData name="Rashmi Dyapangoudra" userId="30c1844de2ba837c" providerId="LiveId" clId="{E0AFCB3E-6430-44A2-83AE-B395C43E9DE3}" dt="2024-08-23T10:47:31.074" v="1292" actId="14100"/>
          <ac:picMkLst>
            <pc:docMk/>
            <pc:sldMk cId="831733384" sldId="301"/>
            <ac:picMk id="6" creationId="{7BB11B4E-1A8E-EAE1-109D-21D81BD86529}"/>
          </ac:picMkLst>
        </pc:picChg>
      </pc:sldChg>
      <pc:sldChg chg="addSp delSp modSp mod">
        <pc:chgData name="Rashmi Dyapangoudra" userId="30c1844de2ba837c" providerId="LiveId" clId="{E0AFCB3E-6430-44A2-83AE-B395C43E9DE3}" dt="2024-08-23T13:40:35.348" v="1606" actId="1076"/>
        <pc:sldMkLst>
          <pc:docMk/>
          <pc:sldMk cId="323836270" sldId="302"/>
        </pc:sldMkLst>
        <pc:spChg chg="mod">
          <ac:chgData name="Rashmi Dyapangoudra" userId="30c1844de2ba837c" providerId="LiveId" clId="{E0AFCB3E-6430-44A2-83AE-B395C43E9DE3}" dt="2024-08-23T10:51:20.401" v="1332" actId="313"/>
          <ac:spMkLst>
            <pc:docMk/>
            <pc:sldMk cId="323836270" sldId="302"/>
            <ac:spMk id="27" creationId="{8618C9C7-BA1D-A7D1-D19B-8B0C52E42C07}"/>
          </ac:spMkLst>
        </pc:spChg>
        <pc:spChg chg="del mod">
          <ac:chgData name="Rashmi Dyapangoudra" userId="30c1844de2ba837c" providerId="LiveId" clId="{E0AFCB3E-6430-44A2-83AE-B395C43E9DE3}" dt="2024-08-23T13:40:23.293" v="1602" actId="478"/>
          <ac:spMkLst>
            <pc:docMk/>
            <pc:sldMk cId="323836270" sldId="302"/>
            <ac:spMk id="149" creationId="{9598B89F-8751-4A36-9936-166C165858EF}"/>
          </ac:spMkLst>
        </pc:spChg>
        <pc:spChg chg="del mod">
          <ac:chgData name="Rashmi Dyapangoudra" userId="30c1844de2ba837c" providerId="LiveId" clId="{E0AFCB3E-6430-44A2-83AE-B395C43E9DE3}" dt="2024-08-23T13:40:28.792" v="1604" actId="478"/>
          <ac:spMkLst>
            <pc:docMk/>
            <pc:sldMk cId="323836270" sldId="302"/>
            <ac:spMk id="150" creationId="{BF3830E9-8071-46F4-9061-47A9D52729BA}"/>
          </ac:spMkLst>
        </pc:spChg>
        <pc:picChg chg="add mod">
          <ac:chgData name="Rashmi Dyapangoudra" userId="30c1844de2ba837c" providerId="LiveId" clId="{E0AFCB3E-6430-44A2-83AE-B395C43E9DE3}" dt="2024-08-23T13:40:35.348" v="1606" actId="1076"/>
          <ac:picMkLst>
            <pc:docMk/>
            <pc:sldMk cId="323836270" sldId="302"/>
            <ac:picMk id="3" creationId="{90729722-4575-ECA6-ACF3-5F55847F64A4}"/>
          </ac:picMkLst>
        </pc:picChg>
      </pc:sldChg>
      <pc:sldChg chg="delSp modSp mod ord">
        <pc:chgData name="Rashmi Dyapangoudra" userId="30c1844de2ba837c" providerId="LiveId" clId="{E0AFCB3E-6430-44A2-83AE-B395C43E9DE3}" dt="2024-08-23T13:41:40.603" v="1618" actId="478"/>
        <pc:sldMkLst>
          <pc:docMk/>
          <pc:sldMk cId="1196191522" sldId="303"/>
        </pc:sldMkLst>
        <pc:spChg chg="mod">
          <ac:chgData name="Rashmi Dyapangoudra" userId="30c1844de2ba837c" providerId="LiveId" clId="{E0AFCB3E-6430-44A2-83AE-B395C43E9DE3}" dt="2024-08-23T11:22:41.845" v="1431" actId="20577"/>
          <ac:spMkLst>
            <pc:docMk/>
            <pc:sldMk cId="1196191522" sldId="303"/>
            <ac:spMk id="29" creationId="{9D12715F-6148-1CEC-761B-D88DF8B78864}"/>
          </ac:spMkLst>
        </pc:spChg>
        <pc:spChg chg="del mod">
          <ac:chgData name="Rashmi Dyapangoudra" userId="30c1844de2ba837c" providerId="LiveId" clId="{E0AFCB3E-6430-44A2-83AE-B395C43E9DE3}" dt="2024-08-23T13:41:40.603" v="1618" actId="478"/>
          <ac:spMkLst>
            <pc:docMk/>
            <pc:sldMk cId="1196191522" sldId="303"/>
            <ac:spMk id="50" creationId="{9726F8A6-61E7-497C-B12F-6E9E2C0564C8}"/>
          </ac:spMkLst>
        </pc:spChg>
      </pc:sldChg>
      <pc:sldChg chg="addSp delSp modSp mod">
        <pc:chgData name="Rashmi Dyapangoudra" userId="30c1844de2ba837c" providerId="LiveId" clId="{E0AFCB3E-6430-44A2-83AE-B395C43E9DE3}" dt="2024-08-23T13:39:52.599" v="1596"/>
        <pc:sldMkLst>
          <pc:docMk/>
          <pc:sldMk cId="3507718482" sldId="304"/>
        </pc:sldMkLst>
        <pc:spChg chg="mod">
          <ac:chgData name="Rashmi Dyapangoudra" userId="30c1844de2ba837c" providerId="LiveId" clId="{E0AFCB3E-6430-44A2-83AE-B395C43E9DE3}" dt="2024-08-23T10:50:15.207" v="1321" actId="115"/>
          <ac:spMkLst>
            <pc:docMk/>
            <pc:sldMk cId="3507718482" sldId="304"/>
            <ac:spMk id="2" creationId="{7291CFAB-A735-4A31-A51D-42FE1F5E94E0}"/>
          </ac:spMkLst>
        </pc:spChg>
        <pc:picChg chg="add mod">
          <ac:chgData name="Rashmi Dyapangoudra" userId="30c1844de2ba837c" providerId="LiveId" clId="{E0AFCB3E-6430-44A2-83AE-B395C43E9DE3}" dt="2024-08-23T13:37:27.648" v="1580" actId="14100"/>
          <ac:picMkLst>
            <pc:docMk/>
            <pc:sldMk cId="3507718482" sldId="304"/>
            <ac:picMk id="4" creationId="{744FBE85-7637-89C2-55E9-7336D45CE656}"/>
          </ac:picMkLst>
        </pc:picChg>
        <pc:picChg chg="add mod">
          <ac:chgData name="Rashmi Dyapangoudra" userId="30c1844de2ba837c" providerId="LiveId" clId="{E0AFCB3E-6430-44A2-83AE-B395C43E9DE3}" dt="2024-08-23T13:39:52.599" v="1596"/>
          <ac:picMkLst>
            <pc:docMk/>
            <pc:sldMk cId="3507718482" sldId="304"/>
            <ac:picMk id="5" creationId="{B0EE2737-0EE3-303F-356E-2546380C873D}"/>
          </ac:picMkLst>
        </pc:picChg>
        <pc:picChg chg="del mod">
          <ac:chgData name="Rashmi Dyapangoudra" userId="30c1844de2ba837c" providerId="LiveId" clId="{E0AFCB3E-6430-44A2-83AE-B395C43E9DE3}" dt="2024-08-23T13:34:39.587" v="1575" actId="478"/>
          <ac:picMkLst>
            <pc:docMk/>
            <pc:sldMk cId="3507718482" sldId="304"/>
            <ac:picMk id="23" creationId="{536666DC-8F9F-8DFE-6E1D-2B921ACDD953}"/>
          </ac:picMkLst>
        </pc:picChg>
      </pc:sldChg>
      <pc:sldChg chg="addSp delSp modSp mod ord">
        <pc:chgData name="Rashmi Dyapangoudra" userId="30c1844de2ba837c" providerId="LiveId" clId="{E0AFCB3E-6430-44A2-83AE-B395C43E9DE3}" dt="2024-08-23T13:40:04.555" v="1599" actId="1036"/>
        <pc:sldMkLst>
          <pc:docMk/>
          <pc:sldMk cId="199679355" sldId="305"/>
        </pc:sldMkLst>
        <pc:spChg chg="mod">
          <ac:chgData name="Rashmi Dyapangoudra" userId="30c1844de2ba837c" providerId="LiveId" clId="{E0AFCB3E-6430-44A2-83AE-B395C43E9DE3}" dt="2024-08-23T10:53:55.784" v="1349" actId="14100"/>
          <ac:spMkLst>
            <pc:docMk/>
            <pc:sldMk cId="199679355" sldId="305"/>
            <ac:spMk id="2" creationId="{537E1C88-627C-4655-A4FB-0BB02EDB078A}"/>
          </ac:spMkLst>
        </pc:spChg>
        <pc:spChg chg="del mod">
          <ac:chgData name="Rashmi Dyapangoudra" userId="30c1844de2ba837c" providerId="LiveId" clId="{E0AFCB3E-6430-44A2-83AE-B395C43E9DE3}" dt="2024-08-23T13:37:59.265" v="1583" actId="478"/>
          <ac:spMkLst>
            <pc:docMk/>
            <pc:sldMk cId="199679355" sldId="305"/>
            <ac:spMk id="11" creationId="{B200F8C2-B2D6-4CB4-90DF-3754B687A484}"/>
          </ac:spMkLst>
        </pc:spChg>
        <pc:spChg chg="del mod">
          <ac:chgData name="Rashmi Dyapangoudra" userId="30c1844de2ba837c" providerId="LiveId" clId="{E0AFCB3E-6430-44A2-83AE-B395C43E9DE3}" dt="2024-08-23T13:38:05.684" v="1585" actId="478"/>
          <ac:spMkLst>
            <pc:docMk/>
            <pc:sldMk cId="199679355" sldId="305"/>
            <ac:spMk id="12" creationId="{9D83DE42-6E97-4DE6-8CAE-71A0C95E8974}"/>
          </ac:spMkLst>
        </pc:spChg>
        <pc:spChg chg="mod">
          <ac:chgData name="Rashmi Dyapangoudra" userId="30c1844de2ba837c" providerId="LiveId" clId="{E0AFCB3E-6430-44A2-83AE-B395C43E9DE3}" dt="2024-08-23T10:54:00.088" v="1350" actId="1036"/>
          <ac:spMkLst>
            <pc:docMk/>
            <pc:sldMk cId="199679355" sldId="305"/>
            <ac:spMk id="19" creationId="{4E314BCB-BCB8-6700-E591-BF965FE5E35A}"/>
          </ac:spMkLst>
        </pc:spChg>
        <pc:picChg chg="add mod">
          <ac:chgData name="Rashmi Dyapangoudra" userId="30c1844de2ba837c" providerId="LiveId" clId="{E0AFCB3E-6430-44A2-83AE-B395C43E9DE3}" dt="2024-08-23T13:40:04.555" v="1599" actId="1036"/>
          <ac:picMkLst>
            <pc:docMk/>
            <pc:sldMk cId="199679355" sldId="305"/>
            <ac:picMk id="3" creationId="{54592E3D-3DA4-A065-92A6-75BD80EA35FB}"/>
          </ac:picMkLst>
        </pc:picChg>
      </pc:sldChg>
      <pc:sldChg chg="addSp delSp modSp mod">
        <pc:chgData name="Rashmi Dyapangoudra" userId="30c1844de2ba837c" providerId="LiveId" clId="{E0AFCB3E-6430-44A2-83AE-B395C43E9DE3}" dt="2024-08-23T11:43:24.055" v="1507" actId="313"/>
        <pc:sldMkLst>
          <pc:docMk/>
          <pc:sldMk cId="3460694604" sldId="306"/>
        </pc:sldMkLst>
        <pc:spChg chg="del mod">
          <ac:chgData name="Rashmi Dyapangoudra" userId="30c1844de2ba837c" providerId="LiveId" clId="{E0AFCB3E-6430-44A2-83AE-B395C43E9DE3}" dt="2024-08-23T10:12:36.704" v="355" actId="478"/>
          <ac:spMkLst>
            <pc:docMk/>
            <pc:sldMk cId="3460694604" sldId="306"/>
            <ac:spMk id="2" creationId="{A29DE7F2-E890-4744-88DD-A75F5E300513}"/>
          </ac:spMkLst>
        </pc:spChg>
        <pc:spChg chg="add mod">
          <ac:chgData name="Rashmi Dyapangoudra" userId="30c1844de2ba837c" providerId="LiveId" clId="{E0AFCB3E-6430-44A2-83AE-B395C43E9DE3}" dt="2024-08-23T11:43:24.055" v="1507" actId="313"/>
          <ac:spMkLst>
            <pc:docMk/>
            <pc:sldMk cId="3460694604" sldId="306"/>
            <ac:spMk id="3" creationId="{72830AAC-DDAF-4E82-EC72-5FFA10878600}"/>
          </ac:spMkLst>
        </pc:spChg>
        <pc:spChg chg="add del mod">
          <ac:chgData name="Rashmi Dyapangoudra" userId="30c1844de2ba837c" providerId="LiveId" clId="{E0AFCB3E-6430-44A2-83AE-B395C43E9DE3}" dt="2024-08-23T11:42:04.687" v="1494" actId="478"/>
          <ac:spMkLst>
            <pc:docMk/>
            <pc:sldMk cId="3460694604" sldId="306"/>
            <ac:spMk id="5" creationId="{57983E2D-B353-F238-F178-EAF66EEB887F}"/>
          </ac:spMkLst>
        </pc:spChg>
        <pc:picChg chg="del mod">
          <ac:chgData name="Rashmi Dyapangoudra" userId="30c1844de2ba837c" providerId="LiveId" clId="{E0AFCB3E-6430-44A2-83AE-B395C43E9DE3}" dt="2024-08-23T11:41:51.651" v="1492" actId="478"/>
          <ac:picMkLst>
            <pc:docMk/>
            <pc:sldMk cId="3460694604" sldId="306"/>
            <ac:picMk id="7" creationId="{A4CCED48-582B-43C4-94BC-03412703F2B8}"/>
          </ac:picMkLst>
        </pc:picChg>
      </pc:sldChg>
      <pc:sldChg chg="delSp modSp mod ord">
        <pc:chgData name="Rashmi Dyapangoudra" userId="30c1844de2ba837c" providerId="LiveId" clId="{E0AFCB3E-6430-44A2-83AE-B395C43E9DE3}" dt="2024-08-23T13:43:02.581" v="1630" actId="478"/>
        <pc:sldMkLst>
          <pc:docMk/>
          <pc:sldMk cId="827597671" sldId="307"/>
        </pc:sldMkLst>
        <pc:spChg chg="del mod">
          <ac:chgData name="Rashmi Dyapangoudra" userId="30c1844de2ba837c" providerId="LiveId" clId="{E0AFCB3E-6430-44A2-83AE-B395C43E9DE3}" dt="2024-08-23T13:42:54.404" v="1628" actId="478"/>
          <ac:spMkLst>
            <pc:docMk/>
            <pc:sldMk cId="827597671" sldId="307"/>
            <ac:spMk id="3" creationId="{005C44B1-BA82-483C-BD91-F89067442F9E}"/>
          </ac:spMkLst>
        </pc:spChg>
        <pc:spChg chg="del mod">
          <ac:chgData name="Rashmi Dyapangoudra" userId="30c1844de2ba837c" providerId="LiveId" clId="{E0AFCB3E-6430-44A2-83AE-B395C43E9DE3}" dt="2024-08-23T13:43:02.581" v="1630" actId="478"/>
          <ac:spMkLst>
            <pc:docMk/>
            <pc:sldMk cId="827597671" sldId="307"/>
            <ac:spMk id="4" creationId="{79ED4A67-3A46-4F54-A12A-EAE1B53E6457}"/>
          </ac:spMkLst>
        </pc:spChg>
        <pc:spChg chg="del mod">
          <ac:chgData name="Rashmi Dyapangoudra" userId="30c1844de2ba837c" providerId="LiveId" clId="{E0AFCB3E-6430-44A2-83AE-B395C43E9DE3}" dt="2024-08-23T13:42:49.440" v="1626" actId="478"/>
          <ac:spMkLst>
            <pc:docMk/>
            <pc:sldMk cId="827597671" sldId="307"/>
            <ac:spMk id="11" creationId="{FAAA39EA-03A4-4F7C-AD28-57646912356E}"/>
          </ac:spMkLst>
        </pc:spChg>
        <pc:picChg chg="mod">
          <ac:chgData name="Rashmi Dyapangoudra" userId="30c1844de2ba837c" providerId="LiveId" clId="{E0AFCB3E-6430-44A2-83AE-B395C43E9DE3}" dt="2024-08-23T10:58:43.928" v="1379" actId="1036"/>
          <ac:picMkLst>
            <pc:docMk/>
            <pc:sldMk cId="827597671" sldId="307"/>
            <ac:picMk id="15" creationId="{B91E178C-484E-43C6-93B4-4DF1D164602C}"/>
          </ac:picMkLst>
        </pc:picChg>
        <pc:picChg chg="mod">
          <ac:chgData name="Rashmi Dyapangoudra" userId="30c1844de2ba837c" providerId="LiveId" clId="{E0AFCB3E-6430-44A2-83AE-B395C43E9DE3}" dt="2024-08-23T10:57:59.628" v="1374" actId="14100"/>
          <ac:picMkLst>
            <pc:docMk/>
            <pc:sldMk cId="827597671" sldId="307"/>
            <ac:picMk id="18" creationId="{D7B6C016-C3F4-3EE5-C08D-3C9930557722}"/>
          </ac:picMkLst>
        </pc:picChg>
        <pc:picChg chg="mod">
          <ac:chgData name="Rashmi Dyapangoudra" userId="30c1844de2ba837c" providerId="LiveId" clId="{E0AFCB3E-6430-44A2-83AE-B395C43E9DE3}" dt="2024-08-23T10:58:37.593" v="1378" actId="14100"/>
          <ac:picMkLst>
            <pc:docMk/>
            <pc:sldMk cId="827597671" sldId="307"/>
            <ac:picMk id="20" creationId="{D1B89616-AB8F-8C6C-4B2C-2E7AF1258D81}"/>
          </ac:picMkLst>
        </pc:picChg>
        <pc:picChg chg="mod">
          <ac:chgData name="Rashmi Dyapangoudra" userId="30c1844de2ba837c" providerId="LiveId" clId="{E0AFCB3E-6430-44A2-83AE-B395C43E9DE3}" dt="2024-08-23T10:57:50.742" v="1373" actId="14100"/>
          <ac:picMkLst>
            <pc:docMk/>
            <pc:sldMk cId="827597671" sldId="307"/>
            <ac:picMk id="22" creationId="{908BAF5E-28EF-4AC4-F433-889911A99501}"/>
          </ac:picMkLst>
        </pc:picChg>
      </pc:sldChg>
      <pc:sldChg chg="modSp del mod">
        <pc:chgData name="Rashmi Dyapangoudra" userId="30c1844de2ba837c" providerId="LiveId" clId="{E0AFCB3E-6430-44A2-83AE-B395C43E9DE3}" dt="2024-08-23T10:44:18.923" v="1267" actId="2696"/>
        <pc:sldMkLst>
          <pc:docMk/>
          <pc:sldMk cId="1689019211" sldId="309"/>
        </pc:sldMkLst>
        <pc:spChg chg="mod">
          <ac:chgData name="Rashmi Dyapangoudra" userId="30c1844de2ba837c" providerId="LiveId" clId="{E0AFCB3E-6430-44A2-83AE-B395C43E9DE3}" dt="2024-08-23T09:36:00.459" v="64" actId="14100"/>
          <ac:spMkLst>
            <pc:docMk/>
            <pc:sldMk cId="1689019211" sldId="309"/>
            <ac:spMk id="31" creationId="{FB4B73B3-17D0-4AD4-A250-23C177FEC520}"/>
          </ac:spMkLst>
        </pc:spChg>
      </pc:sldChg>
      <pc:sldChg chg="addSp delSp modSp mod ord">
        <pc:chgData name="Rashmi Dyapangoudra" userId="30c1844de2ba837c" providerId="LiveId" clId="{E0AFCB3E-6430-44A2-83AE-B395C43E9DE3}" dt="2024-08-23T13:46:12.422" v="1661" actId="478"/>
        <pc:sldMkLst>
          <pc:docMk/>
          <pc:sldMk cId="1839708034" sldId="310"/>
        </pc:sldMkLst>
        <pc:spChg chg="add del mod">
          <ac:chgData name="Rashmi Dyapangoudra" userId="30c1844de2ba837c" providerId="LiveId" clId="{E0AFCB3E-6430-44A2-83AE-B395C43E9DE3}" dt="2024-08-23T10:26:54.535" v="1068" actId="478"/>
          <ac:spMkLst>
            <pc:docMk/>
            <pc:sldMk cId="1839708034" sldId="310"/>
            <ac:spMk id="3" creationId="{40AE4E15-C969-AEAA-3180-86612AD5528E}"/>
          </ac:spMkLst>
        </pc:spChg>
        <pc:spChg chg="add del mod">
          <ac:chgData name="Rashmi Dyapangoudra" userId="30c1844de2ba837c" providerId="LiveId" clId="{E0AFCB3E-6430-44A2-83AE-B395C43E9DE3}" dt="2024-08-23T10:27:21.766" v="1072" actId="478"/>
          <ac:spMkLst>
            <pc:docMk/>
            <pc:sldMk cId="1839708034" sldId="310"/>
            <ac:spMk id="5" creationId="{E1DF5D27-1FCE-44D5-AAC3-F945B09BD2D1}"/>
          </ac:spMkLst>
        </pc:spChg>
        <pc:spChg chg="del mod">
          <ac:chgData name="Rashmi Dyapangoudra" userId="30c1844de2ba837c" providerId="LiveId" clId="{E0AFCB3E-6430-44A2-83AE-B395C43E9DE3}" dt="2024-08-23T10:27:11.433" v="1070" actId="478"/>
          <ac:spMkLst>
            <pc:docMk/>
            <pc:sldMk cId="1839708034" sldId="310"/>
            <ac:spMk id="22" creationId="{0C8FA207-53D3-4237-A057-8F03251DDE37}"/>
          </ac:spMkLst>
        </pc:spChg>
        <pc:spChg chg="mod">
          <ac:chgData name="Rashmi Dyapangoudra" userId="30c1844de2ba837c" providerId="LiveId" clId="{E0AFCB3E-6430-44A2-83AE-B395C43E9DE3}" dt="2024-08-23T11:46:54.211" v="1550" actId="121"/>
          <ac:spMkLst>
            <pc:docMk/>
            <pc:sldMk cId="1839708034" sldId="310"/>
            <ac:spMk id="34" creationId="{17B7CBFC-65A2-4AB4-BE48-C580D13CAE3B}"/>
          </ac:spMkLst>
        </pc:spChg>
        <pc:spChg chg="del mod">
          <ac:chgData name="Rashmi Dyapangoudra" userId="30c1844de2ba837c" providerId="LiveId" clId="{E0AFCB3E-6430-44A2-83AE-B395C43E9DE3}" dt="2024-08-23T10:26:46.930" v="1066" actId="478"/>
          <ac:spMkLst>
            <pc:docMk/>
            <pc:sldMk cId="1839708034" sldId="310"/>
            <ac:spMk id="36" creationId="{D2B40CBE-DEC8-4A9F-AF68-3DABE42C7EE3}"/>
          </ac:spMkLst>
        </pc:spChg>
        <pc:spChg chg="del mod">
          <ac:chgData name="Rashmi Dyapangoudra" userId="30c1844de2ba837c" providerId="LiveId" clId="{E0AFCB3E-6430-44A2-83AE-B395C43E9DE3}" dt="2024-08-23T13:46:05.077" v="1659" actId="478"/>
          <ac:spMkLst>
            <pc:docMk/>
            <pc:sldMk cId="1839708034" sldId="310"/>
            <ac:spMk id="53" creationId="{7E54F570-0C8E-43F9-A9E7-7E32C629CDB3}"/>
          </ac:spMkLst>
        </pc:spChg>
        <pc:spChg chg="del mod">
          <ac:chgData name="Rashmi Dyapangoudra" userId="30c1844de2ba837c" providerId="LiveId" clId="{E0AFCB3E-6430-44A2-83AE-B395C43E9DE3}" dt="2024-08-23T13:46:12.422" v="1661" actId="478"/>
          <ac:spMkLst>
            <pc:docMk/>
            <pc:sldMk cId="1839708034" sldId="310"/>
            <ac:spMk id="54" creationId="{F7B98703-748F-4466-B210-C3632974F2E7}"/>
          </ac:spMkLst>
        </pc:spChg>
        <pc:picChg chg="mod">
          <ac:chgData name="Rashmi Dyapangoudra" userId="30c1844de2ba837c" providerId="LiveId" clId="{E0AFCB3E-6430-44A2-83AE-B395C43E9DE3}" dt="2024-08-23T10:26:13.544" v="1043" actId="1076"/>
          <ac:picMkLst>
            <pc:docMk/>
            <pc:sldMk cId="1839708034" sldId="310"/>
            <ac:picMk id="52" creationId="{FB984F8E-E35E-4C11-86D8-AC8E1328E99E}"/>
          </ac:picMkLst>
        </pc:picChg>
      </pc:sldChg>
      <pc:sldChg chg="del">
        <pc:chgData name="Rashmi Dyapangoudra" userId="30c1844de2ba837c" providerId="LiveId" clId="{E0AFCB3E-6430-44A2-83AE-B395C43E9DE3}" dt="2024-08-23T10:43:12.438" v="1257" actId="2696"/>
        <pc:sldMkLst>
          <pc:docMk/>
          <pc:sldMk cId="2756819046" sldId="311"/>
        </pc:sldMkLst>
      </pc:sldChg>
      <pc:sldChg chg="addSp delSp modSp mod">
        <pc:chgData name="Rashmi Dyapangoudra" userId="30c1844de2ba837c" providerId="LiveId" clId="{E0AFCB3E-6430-44A2-83AE-B395C43E9DE3}" dt="2024-08-23T13:39:36.897" v="1595" actId="1076"/>
        <pc:sldMkLst>
          <pc:docMk/>
          <pc:sldMk cId="1675948809" sldId="312"/>
        </pc:sldMkLst>
        <pc:spChg chg="mod">
          <ac:chgData name="Rashmi Dyapangoudra" userId="30c1844de2ba837c" providerId="LiveId" clId="{E0AFCB3E-6430-44A2-83AE-B395C43E9DE3}" dt="2024-08-23T10:48:47.746" v="1311" actId="20577"/>
          <ac:spMkLst>
            <pc:docMk/>
            <pc:sldMk cId="1675948809" sldId="312"/>
            <ac:spMk id="41" creationId="{96363A03-E425-4DF0-A245-F0EEE2D0431D}"/>
          </ac:spMkLst>
        </pc:spChg>
        <pc:spChg chg="del">
          <ac:chgData name="Rashmi Dyapangoudra" userId="30c1844de2ba837c" providerId="LiveId" clId="{E0AFCB3E-6430-44A2-83AE-B395C43E9DE3}" dt="2024-08-23T13:39:28.202" v="1593" actId="478"/>
          <ac:spMkLst>
            <pc:docMk/>
            <pc:sldMk cId="1675948809" sldId="312"/>
            <ac:spMk id="149" creationId="{9598B89F-8751-4A36-9936-166C165858EF}"/>
          </ac:spMkLst>
        </pc:spChg>
        <pc:spChg chg="del mod">
          <ac:chgData name="Rashmi Dyapangoudra" userId="30c1844de2ba837c" providerId="LiveId" clId="{E0AFCB3E-6430-44A2-83AE-B395C43E9DE3}" dt="2024-08-23T13:39:20.444" v="1592" actId="478"/>
          <ac:spMkLst>
            <pc:docMk/>
            <pc:sldMk cId="1675948809" sldId="312"/>
            <ac:spMk id="150" creationId="{BF3830E9-8071-46F4-9061-47A9D52729BA}"/>
          </ac:spMkLst>
        </pc:spChg>
        <pc:picChg chg="add mod">
          <ac:chgData name="Rashmi Dyapangoudra" userId="30c1844de2ba837c" providerId="LiveId" clId="{E0AFCB3E-6430-44A2-83AE-B395C43E9DE3}" dt="2024-08-23T13:39:36.897" v="1595" actId="1076"/>
          <ac:picMkLst>
            <pc:docMk/>
            <pc:sldMk cId="1675948809" sldId="312"/>
            <ac:picMk id="3" creationId="{2CDAA66B-0C67-9447-5C96-2C8CABF76B1C}"/>
          </ac:picMkLst>
        </pc:picChg>
      </pc:sldChg>
      <pc:sldChg chg="del">
        <pc:chgData name="Rashmi Dyapangoudra" userId="30c1844de2ba837c" providerId="LiveId" clId="{E0AFCB3E-6430-44A2-83AE-B395C43E9DE3}" dt="2024-08-23T10:44:03.725" v="1265" actId="2696"/>
        <pc:sldMkLst>
          <pc:docMk/>
          <pc:sldMk cId="3501795874" sldId="313"/>
        </pc:sldMkLst>
      </pc:sldChg>
      <pc:sldChg chg="delSp modSp mod ord">
        <pc:chgData name="Rashmi Dyapangoudra" userId="30c1844de2ba837c" providerId="LiveId" clId="{E0AFCB3E-6430-44A2-83AE-B395C43E9DE3}" dt="2024-08-23T13:41:29.022" v="1616" actId="478"/>
        <pc:sldMkLst>
          <pc:docMk/>
          <pc:sldMk cId="3689317690" sldId="314"/>
        </pc:sldMkLst>
        <pc:spChg chg="mod">
          <ac:chgData name="Rashmi Dyapangoudra" userId="30c1844de2ba837c" providerId="LiveId" clId="{E0AFCB3E-6430-44A2-83AE-B395C43E9DE3}" dt="2024-08-23T11:04:58.043" v="1388" actId="313"/>
          <ac:spMkLst>
            <pc:docMk/>
            <pc:sldMk cId="3689317690" sldId="314"/>
            <ac:spMk id="4" creationId="{2284BA9D-6D4E-064B-201D-A2E9DFDCE36D}"/>
          </ac:spMkLst>
        </pc:spChg>
        <pc:spChg chg="del mod">
          <ac:chgData name="Rashmi Dyapangoudra" userId="30c1844de2ba837c" providerId="LiveId" clId="{E0AFCB3E-6430-44A2-83AE-B395C43E9DE3}" dt="2024-08-23T13:41:13.778" v="1612" actId="478"/>
          <ac:spMkLst>
            <pc:docMk/>
            <pc:sldMk cId="3689317690" sldId="314"/>
            <ac:spMk id="11" creationId="{B200F8C2-B2D6-4CB4-90DF-3754B687A484}"/>
          </ac:spMkLst>
        </pc:spChg>
        <pc:spChg chg="del mod">
          <ac:chgData name="Rashmi Dyapangoudra" userId="30c1844de2ba837c" providerId="LiveId" clId="{E0AFCB3E-6430-44A2-83AE-B395C43E9DE3}" dt="2024-08-23T13:41:22.342" v="1614" actId="478"/>
          <ac:spMkLst>
            <pc:docMk/>
            <pc:sldMk cId="3689317690" sldId="314"/>
            <ac:spMk id="12" creationId="{9D83DE42-6E97-4DE6-8CAE-71A0C95E8974}"/>
          </ac:spMkLst>
        </pc:spChg>
        <pc:spChg chg="del mod">
          <ac:chgData name="Rashmi Dyapangoudra" userId="30c1844de2ba837c" providerId="LiveId" clId="{E0AFCB3E-6430-44A2-83AE-B395C43E9DE3}" dt="2024-08-23T13:41:29.022" v="1616" actId="478"/>
          <ac:spMkLst>
            <pc:docMk/>
            <pc:sldMk cId="3689317690" sldId="314"/>
            <ac:spMk id="13" creationId="{E00243C5-63A8-41FD-AC5F-B82F3BE2769D}"/>
          </ac:spMkLst>
        </pc:spChg>
      </pc:sldChg>
      <pc:sldChg chg="modSp mod ord">
        <pc:chgData name="Rashmi Dyapangoudra" userId="30c1844de2ba837c" providerId="LiveId" clId="{E0AFCB3E-6430-44A2-83AE-B395C43E9DE3}" dt="2024-08-23T13:43:15.328" v="1631" actId="15"/>
        <pc:sldMkLst>
          <pc:docMk/>
          <pc:sldMk cId="1286790762" sldId="315"/>
        </pc:sldMkLst>
        <pc:spChg chg="mod">
          <ac:chgData name="Rashmi Dyapangoudra" userId="30c1844de2ba837c" providerId="LiveId" clId="{E0AFCB3E-6430-44A2-83AE-B395C43E9DE3}" dt="2024-08-23T13:43:15.328" v="1631" actId="15"/>
          <ac:spMkLst>
            <pc:docMk/>
            <pc:sldMk cId="1286790762" sldId="315"/>
            <ac:spMk id="8" creationId="{ECF0A025-D973-F913-2EA0-6EE2B2E1FC92}"/>
          </ac:spMkLst>
        </pc:spChg>
      </pc:sldChg>
      <pc:sldChg chg="delSp modSp mod ord">
        <pc:chgData name="Rashmi Dyapangoudra" userId="30c1844de2ba837c" providerId="LiveId" clId="{E0AFCB3E-6430-44A2-83AE-B395C43E9DE3}" dt="2024-08-23T13:44:27.838" v="1638" actId="478"/>
        <pc:sldMkLst>
          <pc:docMk/>
          <pc:sldMk cId="2785052611" sldId="316"/>
        </pc:sldMkLst>
        <pc:spChg chg="del mod">
          <ac:chgData name="Rashmi Dyapangoudra" userId="30c1844de2ba837c" providerId="LiveId" clId="{E0AFCB3E-6430-44A2-83AE-B395C43E9DE3}" dt="2024-08-23T13:44:08.706" v="1633" actId="478"/>
          <ac:spMkLst>
            <pc:docMk/>
            <pc:sldMk cId="2785052611" sldId="316"/>
            <ac:spMk id="3" creationId="{36AE682E-B4BA-D869-A16F-384C6B64DD09}"/>
          </ac:spMkLst>
        </pc:spChg>
        <pc:spChg chg="del mod">
          <ac:chgData name="Rashmi Dyapangoudra" userId="30c1844de2ba837c" providerId="LiveId" clId="{E0AFCB3E-6430-44A2-83AE-B395C43E9DE3}" dt="2024-08-23T13:44:18.615" v="1635" actId="478"/>
          <ac:spMkLst>
            <pc:docMk/>
            <pc:sldMk cId="2785052611" sldId="316"/>
            <ac:spMk id="4" creationId="{CFA4E107-6730-8DAC-D309-113F12036657}"/>
          </ac:spMkLst>
        </pc:spChg>
        <pc:spChg chg="del mod">
          <ac:chgData name="Rashmi Dyapangoudra" userId="30c1844de2ba837c" providerId="LiveId" clId="{E0AFCB3E-6430-44A2-83AE-B395C43E9DE3}" dt="2024-08-23T13:44:27.838" v="1638" actId="478"/>
          <ac:spMkLst>
            <pc:docMk/>
            <pc:sldMk cId="2785052611" sldId="316"/>
            <ac:spMk id="5" creationId="{0BE4473B-E249-FA0D-AEE5-5E6D051400D0}"/>
          </ac:spMkLst>
        </pc:spChg>
        <pc:spChg chg="mod">
          <ac:chgData name="Rashmi Dyapangoudra" userId="30c1844de2ba837c" providerId="LiveId" clId="{E0AFCB3E-6430-44A2-83AE-B395C43E9DE3}" dt="2024-08-23T11:33:00.895" v="1455" actId="255"/>
          <ac:spMkLst>
            <pc:docMk/>
            <pc:sldMk cId="2785052611" sldId="316"/>
            <ac:spMk id="6" creationId="{E5A06EF0-9FE2-FBB8-43B5-D602BAC7C23B}"/>
          </ac:spMkLst>
        </pc:spChg>
      </pc:sldChg>
      <pc:sldChg chg="del">
        <pc:chgData name="Rashmi Dyapangoudra" userId="30c1844de2ba837c" providerId="LiveId" clId="{E0AFCB3E-6430-44A2-83AE-B395C43E9DE3}" dt="2024-08-23T11:27:42.701" v="1439" actId="2696"/>
        <pc:sldMkLst>
          <pc:docMk/>
          <pc:sldMk cId="2999860315" sldId="317"/>
        </pc:sldMkLst>
      </pc:sldChg>
      <pc:sldChg chg="addSp delSp modSp new mod">
        <pc:chgData name="Rashmi Dyapangoudra" userId="30c1844de2ba837c" providerId="LiveId" clId="{E0AFCB3E-6430-44A2-83AE-B395C43E9DE3}" dt="2024-08-23T13:44:48.776" v="1644" actId="478"/>
        <pc:sldMkLst>
          <pc:docMk/>
          <pc:sldMk cId="3562432972" sldId="318"/>
        </pc:sldMkLst>
        <pc:spChg chg="del mod">
          <ac:chgData name="Rashmi Dyapangoudra" userId="30c1844de2ba837c" providerId="LiveId" clId="{E0AFCB3E-6430-44A2-83AE-B395C43E9DE3}" dt="2024-08-23T09:37:02.398" v="67" actId="478"/>
          <ac:spMkLst>
            <pc:docMk/>
            <pc:sldMk cId="3562432972" sldId="318"/>
            <ac:spMk id="2" creationId="{2FF61126-C674-88B1-494F-FF80BB2C9A54}"/>
          </ac:spMkLst>
        </pc:spChg>
        <pc:spChg chg="del mod">
          <ac:chgData name="Rashmi Dyapangoudra" userId="30c1844de2ba837c" providerId="LiveId" clId="{E0AFCB3E-6430-44A2-83AE-B395C43E9DE3}" dt="2024-08-23T09:37:19.184" v="71" actId="478"/>
          <ac:spMkLst>
            <pc:docMk/>
            <pc:sldMk cId="3562432972" sldId="318"/>
            <ac:spMk id="3" creationId="{3662B2B7-2955-D558-7A53-B58B891A48ED}"/>
          </ac:spMkLst>
        </pc:spChg>
        <pc:spChg chg="del mod">
          <ac:chgData name="Rashmi Dyapangoudra" userId="30c1844de2ba837c" providerId="LiveId" clId="{E0AFCB3E-6430-44A2-83AE-B395C43E9DE3}" dt="2024-08-23T09:37:12.372" v="69" actId="478"/>
          <ac:spMkLst>
            <pc:docMk/>
            <pc:sldMk cId="3562432972" sldId="318"/>
            <ac:spMk id="4" creationId="{DE4F5E5D-525A-7E6D-019F-5A689561DFCD}"/>
          </ac:spMkLst>
        </pc:spChg>
        <pc:spChg chg="del mod">
          <ac:chgData name="Rashmi Dyapangoudra" userId="30c1844de2ba837c" providerId="LiveId" clId="{E0AFCB3E-6430-44A2-83AE-B395C43E9DE3}" dt="2024-08-23T13:44:37.320" v="1640" actId="478"/>
          <ac:spMkLst>
            <pc:docMk/>
            <pc:sldMk cId="3562432972" sldId="318"/>
            <ac:spMk id="5" creationId="{EB8AB827-24BF-3FBE-5591-F6402E031326}"/>
          </ac:spMkLst>
        </pc:spChg>
        <pc:spChg chg="del mod">
          <ac:chgData name="Rashmi Dyapangoudra" userId="30c1844de2ba837c" providerId="LiveId" clId="{E0AFCB3E-6430-44A2-83AE-B395C43E9DE3}" dt="2024-08-23T13:44:42.822" v="1642" actId="478"/>
          <ac:spMkLst>
            <pc:docMk/>
            <pc:sldMk cId="3562432972" sldId="318"/>
            <ac:spMk id="6" creationId="{27619E7D-9A6B-A8A2-F147-C1744515B650}"/>
          </ac:spMkLst>
        </pc:spChg>
        <pc:spChg chg="del mod">
          <ac:chgData name="Rashmi Dyapangoudra" userId="30c1844de2ba837c" providerId="LiveId" clId="{E0AFCB3E-6430-44A2-83AE-B395C43E9DE3}" dt="2024-08-23T13:44:48.776" v="1644" actId="478"/>
          <ac:spMkLst>
            <pc:docMk/>
            <pc:sldMk cId="3562432972" sldId="318"/>
            <ac:spMk id="7" creationId="{9DFA9D2D-7F38-F397-B1B5-1877409A542D}"/>
          </ac:spMkLst>
        </pc:spChg>
        <pc:spChg chg="del mod">
          <ac:chgData name="Rashmi Dyapangoudra" userId="30c1844de2ba837c" providerId="LiveId" clId="{E0AFCB3E-6430-44A2-83AE-B395C43E9DE3}" dt="2024-08-23T09:37:26.372" v="73" actId="478"/>
          <ac:spMkLst>
            <pc:docMk/>
            <pc:sldMk cId="3562432972" sldId="318"/>
            <ac:spMk id="8" creationId="{2ADF8112-38C2-26B3-6536-A0423C6C229B}"/>
          </ac:spMkLst>
        </pc:spChg>
        <pc:spChg chg="add mod">
          <ac:chgData name="Rashmi Dyapangoudra" userId="30c1844de2ba837c" providerId="LiveId" clId="{E0AFCB3E-6430-44A2-83AE-B395C43E9DE3}" dt="2024-08-23T10:55:57.883" v="1366" actId="12"/>
          <ac:spMkLst>
            <pc:docMk/>
            <pc:sldMk cId="3562432972" sldId="318"/>
            <ac:spMk id="9" creationId="{38376974-A44A-9A34-A97F-7A4924B9B0F0}"/>
          </ac:spMkLst>
        </pc:spChg>
      </pc:sldChg>
      <pc:sldChg chg="delSp modSp add mod ord">
        <pc:chgData name="Rashmi Dyapangoudra" userId="30c1844de2ba837c" providerId="LiveId" clId="{E0AFCB3E-6430-44A2-83AE-B395C43E9DE3}" dt="2024-08-23T13:45:11.821" v="1650" actId="478"/>
        <pc:sldMkLst>
          <pc:docMk/>
          <pc:sldMk cId="1581756693" sldId="319"/>
        </pc:sldMkLst>
        <pc:spChg chg="del mod">
          <ac:chgData name="Rashmi Dyapangoudra" userId="30c1844de2ba837c" providerId="LiveId" clId="{E0AFCB3E-6430-44A2-83AE-B395C43E9DE3}" dt="2024-08-23T13:45:01.193" v="1646" actId="478"/>
          <ac:spMkLst>
            <pc:docMk/>
            <pc:sldMk cId="1581756693" sldId="319"/>
            <ac:spMk id="5" creationId="{EB8AB827-24BF-3FBE-5591-F6402E031326}"/>
          </ac:spMkLst>
        </pc:spChg>
        <pc:spChg chg="del mod">
          <ac:chgData name="Rashmi Dyapangoudra" userId="30c1844de2ba837c" providerId="LiveId" clId="{E0AFCB3E-6430-44A2-83AE-B395C43E9DE3}" dt="2024-08-23T13:45:06.520" v="1648" actId="478"/>
          <ac:spMkLst>
            <pc:docMk/>
            <pc:sldMk cId="1581756693" sldId="319"/>
            <ac:spMk id="6" creationId="{27619E7D-9A6B-A8A2-F147-C1744515B650}"/>
          </ac:spMkLst>
        </pc:spChg>
        <pc:spChg chg="del mod">
          <ac:chgData name="Rashmi Dyapangoudra" userId="30c1844de2ba837c" providerId="LiveId" clId="{E0AFCB3E-6430-44A2-83AE-B395C43E9DE3}" dt="2024-08-23T13:45:11.821" v="1650" actId="478"/>
          <ac:spMkLst>
            <pc:docMk/>
            <pc:sldMk cId="1581756693" sldId="319"/>
            <ac:spMk id="7" creationId="{9DFA9D2D-7F38-F397-B1B5-1877409A542D}"/>
          </ac:spMkLst>
        </pc:spChg>
        <pc:spChg chg="mod">
          <ac:chgData name="Rashmi Dyapangoudra" userId="30c1844de2ba837c" providerId="LiveId" clId="{E0AFCB3E-6430-44A2-83AE-B395C43E9DE3}" dt="2024-08-23T11:33:53.155" v="1458" actId="255"/>
          <ac:spMkLst>
            <pc:docMk/>
            <pc:sldMk cId="1581756693" sldId="319"/>
            <ac:spMk id="9" creationId="{38376974-A44A-9A34-A97F-7A4924B9B0F0}"/>
          </ac:spMkLst>
        </pc:spChg>
      </pc:sldChg>
      <pc:sldChg chg="addSp modSp add mod">
        <pc:chgData name="Rashmi Dyapangoudra" userId="30c1844de2ba837c" providerId="LiveId" clId="{E0AFCB3E-6430-44A2-83AE-B395C43E9DE3}" dt="2024-08-23T11:37:57.030" v="1479" actId="1076"/>
        <pc:sldMkLst>
          <pc:docMk/>
          <pc:sldMk cId="2805280108" sldId="320"/>
        </pc:sldMkLst>
        <pc:spChg chg="mod">
          <ac:chgData name="Rashmi Dyapangoudra" userId="30c1844de2ba837c" providerId="LiveId" clId="{E0AFCB3E-6430-44A2-83AE-B395C43E9DE3}" dt="2024-08-23T11:37:50.167" v="1478" actId="14100"/>
          <ac:spMkLst>
            <pc:docMk/>
            <pc:sldMk cId="2805280108" sldId="320"/>
            <ac:spMk id="9" creationId="{38376974-A44A-9A34-A97F-7A4924B9B0F0}"/>
          </ac:spMkLst>
        </pc:spChg>
        <pc:picChg chg="add mod">
          <ac:chgData name="Rashmi Dyapangoudra" userId="30c1844de2ba837c" providerId="LiveId" clId="{E0AFCB3E-6430-44A2-83AE-B395C43E9DE3}" dt="2024-08-23T11:37:57.030" v="1479" actId="1076"/>
          <ac:picMkLst>
            <pc:docMk/>
            <pc:sldMk cId="2805280108" sldId="320"/>
            <ac:picMk id="3" creationId="{803A470A-FEF0-DEA7-20EE-79FDD327DA86}"/>
          </ac:picMkLst>
        </pc:picChg>
      </pc:sldChg>
      <pc:sldChg chg="addSp delSp modSp add mod">
        <pc:chgData name="Rashmi Dyapangoudra" userId="30c1844de2ba837c" providerId="LiveId" clId="{E0AFCB3E-6430-44A2-83AE-B395C43E9DE3}" dt="2024-08-23T13:45:18.961" v="1652" actId="478"/>
        <pc:sldMkLst>
          <pc:docMk/>
          <pc:sldMk cId="380423748" sldId="321"/>
        </pc:sldMkLst>
        <pc:spChg chg="del mod">
          <ac:chgData name="Rashmi Dyapangoudra" userId="30c1844de2ba837c" providerId="LiveId" clId="{E0AFCB3E-6430-44A2-83AE-B395C43E9DE3}" dt="2024-08-23T13:45:18.961" v="1652" actId="478"/>
          <ac:spMkLst>
            <pc:docMk/>
            <pc:sldMk cId="380423748" sldId="321"/>
            <ac:spMk id="5" creationId="{EB8AB827-24BF-3FBE-5591-F6402E031326}"/>
          </ac:spMkLst>
        </pc:spChg>
        <pc:spChg chg="add mod">
          <ac:chgData name="Rashmi Dyapangoudra" userId="30c1844de2ba837c" providerId="LiveId" clId="{E0AFCB3E-6430-44A2-83AE-B395C43E9DE3}" dt="2024-08-23T10:03:13.852" v="186" actId="12"/>
          <ac:spMkLst>
            <pc:docMk/>
            <pc:sldMk cId="380423748" sldId="321"/>
            <ac:spMk id="8" creationId="{A9819B34-EF72-C261-9BC3-3E4541A853B2}"/>
          </ac:spMkLst>
        </pc:spChg>
        <pc:spChg chg="mod">
          <ac:chgData name="Rashmi Dyapangoudra" userId="30c1844de2ba837c" providerId="LiveId" clId="{E0AFCB3E-6430-44A2-83AE-B395C43E9DE3}" dt="2024-08-23T11:35:30.587" v="1467" actId="14100"/>
          <ac:spMkLst>
            <pc:docMk/>
            <pc:sldMk cId="380423748" sldId="321"/>
            <ac:spMk id="9" creationId="{38376974-A44A-9A34-A97F-7A4924B9B0F0}"/>
          </ac:spMkLst>
        </pc:spChg>
        <pc:picChg chg="add mod">
          <ac:chgData name="Rashmi Dyapangoudra" userId="30c1844de2ba837c" providerId="LiveId" clId="{E0AFCB3E-6430-44A2-83AE-B395C43E9DE3}" dt="2024-08-23T10:00:37.239" v="160" actId="14100"/>
          <ac:picMkLst>
            <pc:docMk/>
            <pc:sldMk cId="380423748" sldId="321"/>
            <ac:picMk id="3" creationId="{878F262C-E36B-F6E7-D579-5AA3A92C3159}"/>
          </ac:picMkLst>
        </pc:picChg>
      </pc:sldChg>
      <pc:sldChg chg="addSp modSp add mod">
        <pc:chgData name="Rashmi Dyapangoudra" userId="30c1844de2ba837c" providerId="LiveId" clId="{E0AFCB3E-6430-44A2-83AE-B395C43E9DE3}" dt="2024-08-23T11:36:25.773" v="1471" actId="14100"/>
        <pc:sldMkLst>
          <pc:docMk/>
          <pc:sldMk cId="2718768829" sldId="322"/>
        </pc:sldMkLst>
        <pc:spChg chg="mod">
          <ac:chgData name="Rashmi Dyapangoudra" userId="30c1844de2ba837c" providerId="LiveId" clId="{E0AFCB3E-6430-44A2-83AE-B395C43E9DE3}" dt="2024-08-23T11:36:25.773" v="1471" actId="14100"/>
          <ac:spMkLst>
            <pc:docMk/>
            <pc:sldMk cId="2718768829" sldId="322"/>
            <ac:spMk id="9" creationId="{38376974-A44A-9A34-A97F-7A4924B9B0F0}"/>
          </ac:spMkLst>
        </pc:spChg>
        <pc:picChg chg="add mod">
          <ac:chgData name="Rashmi Dyapangoudra" userId="30c1844de2ba837c" providerId="LiveId" clId="{E0AFCB3E-6430-44A2-83AE-B395C43E9DE3}" dt="2024-08-23T10:09:56.073" v="331" actId="14100"/>
          <ac:picMkLst>
            <pc:docMk/>
            <pc:sldMk cId="2718768829" sldId="322"/>
            <ac:picMk id="3" creationId="{9DB97926-7400-9EF5-2F4A-DB147CABDD31}"/>
          </ac:picMkLst>
        </pc:picChg>
      </pc:sldChg>
      <pc:sldChg chg="addSp delSp modSp add mod ord">
        <pc:chgData name="Rashmi Dyapangoudra" userId="30c1844de2ba837c" providerId="LiveId" clId="{E0AFCB3E-6430-44A2-83AE-B395C43E9DE3}" dt="2024-08-23T13:42:38.235" v="1624" actId="478"/>
        <pc:sldMkLst>
          <pc:docMk/>
          <pc:sldMk cId="1174372882" sldId="323"/>
        </pc:sldMkLst>
        <pc:spChg chg="add mod">
          <ac:chgData name="Rashmi Dyapangoudra" userId="30c1844de2ba837c" providerId="LiveId" clId="{E0AFCB3E-6430-44A2-83AE-B395C43E9DE3}" dt="2024-08-23T11:17:43.412" v="1421" actId="20577"/>
          <ac:spMkLst>
            <pc:docMk/>
            <pc:sldMk cId="1174372882" sldId="323"/>
            <ac:spMk id="2" creationId="{8565C505-7A60-DA8A-03DD-EF54C1531E89}"/>
          </ac:spMkLst>
        </pc:spChg>
        <pc:spChg chg="del mod">
          <ac:chgData name="Rashmi Dyapangoudra" userId="30c1844de2ba837c" providerId="LiveId" clId="{E0AFCB3E-6430-44A2-83AE-B395C43E9DE3}" dt="2024-08-23T13:42:26.166" v="1620" actId="478"/>
          <ac:spMkLst>
            <pc:docMk/>
            <pc:sldMk cId="1174372882" sldId="323"/>
            <ac:spMk id="5" creationId="{EB8AB827-24BF-3FBE-5591-F6402E031326}"/>
          </ac:spMkLst>
        </pc:spChg>
        <pc:spChg chg="del mod">
          <ac:chgData name="Rashmi Dyapangoudra" userId="30c1844de2ba837c" providerId="LiveId" clId="{E0AFCB3E-6430-44A2-83AE-B395C43E9DE3}" dt="2024-08-23T13:42:32.525" v="1622" actId="478"/>
          <ac:spMkLst>
            <pc:docMk/>
            <pc:sldMk cId="1174372882" sldId="323"/>
            <ac:spMk id="6" creationId="{27619E7D-9A6B-A8A2-F147-C1744515B650}"/>
          </ac:spMkLst>
        </pc:spChg>
        <pc:spChg chg="del mod">
          <ac:chgData name="Rashmi Dyapangoudra" userId="30c1844de2ba837c" providerId="LiveId" clId="{E0AFCB3E-6430-44A2-83AE-B395C43E9DE3}" dt="2024-08-23T13:42:38.235" v="1624" actId="478"/>
          <ac:spMkLst>
            <pc:docMk/>
            <pc:sldMk cId="1174372882" sldId="323"/>
            <ac:spMk id="7" creationId="{9DFA9D2D-7F38-F397-B1B5-1877409A542D}"/>
          </ac:spMkLst>
        </pc:spChg>
        <pc:spChg chg="mod">
          <ac:chgData name="Rashmi Dyapangoudra" userId="30c1844de2ba837c" providerId="LiveId" clId="{E0AFCB3E-6430-44A2-83AE-B395C43E9DE3}" dt="2024-08-23T11:18:44.261" v="1425" actId="113"/>
          <ac:spMkLst>
            <pc:docMk/>
            <pc:sldMk cId="1174372882" sldId="323"/>
            <ac:spMk id="9" creationId="{38376974-A44A-9A34-A97F-7A4924B9B0F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8/23/2024</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8/23/2024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11</a:t>
            </a:fld>
            <a:endParaRPr lang="en-US" dirty="0"/>
          </a:p>
        </p:txBody>
      </p:sp>
    </p:spTree>
    <p:extLst>
      <p:ext uri="{BB962C8B-B14F-4D97-AF65-F5344CB8AC3E}">
        <p14:creationId xmlns:p14="http://schemas.microsoft.com/office/powerpoint/2010/main" val="371708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21</a:t>
            </a:fld>
            <a:endParaRPr lang="en-US" dirty="0"/>
          </a:p>
        </p:txBody>
      </p:sp>
    </p:spTree>
    <p:extLst>
      <p:ext uri="{BB962C8B-B14F-4D97-AF65-F5344CB8AC3E}">
        <p14:creationId xmlns:p14="http://schemas.microsoft.com/office/powerpoint/2010/main" val="334534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linkedin.com/in/sharat-chandr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21020"/>
            <a:ext cx="12188952"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4929352" y="4636008"/>
            <a:ext cx="7104993" cy="587633"/>
          </a:xfrm>
        </p:spPr>
        <p:txBody>
          <a:bodyPr anchor="b">
            <a:normAutofit/>
          </a:bodyPr>
          <a:lstStyle/>
          <a:p>
            <a:pPr algn="ctr"/>
            <a:r>
              <a:rPr lang="en-IN" sz="2800"/>
              <a:t>Presented by: </a:t>
            </a:r>
            <a:r>
              <a:rPr lang="en-IN" sz="2800" dirty="0"/>
              <a:t>Rashmi Dyapangoudra</a:t>
            </a:r>
            <a:endParaRPr lang="en-US" sz="2800" dirty="0"/>
          </a:p>
        </p:txBody>
      </p:sp>
      <p:sp>
        <p:nvSpPr>
          <p:cNvPr id="3" name="TextBox 2">
            <a:extLst>
              <a:ext uri="{FF2B5EF4-FFF2-40B4-BE49-F238E27FC236}">
                <a16:creationId xmlns:a16="http://schemas.microsoft.com/office/drawing/2014/main" id="{2DE25DEF-FB77-5308-9B05-3F8DD888C00E}"/>
              </a:ext>
            </a:extLst>
          </p:cNvPr>
          <p:cNvSpPr txBox="1"/>
          <p:nvPr/>
        </p:nvSpPr>
        <p:spPr>
          <a:xfrm>
            <a:off x="1219200" y="1534511"/>
            <a:ext cx="9848193" cy="1754326"/>
          </a:xfrm>
          <a:prstGeom prst="rect">
            <a:avLst/>
          </a:prstGeom>
          <a:noFill/>
        </p:spPr>
        <p:txBody>
          <a:bodyPr wrap="square">
            <a:spAutoFit/>
          </a:bodyPr>
          <a:lstStyle/>
          <a:p>
            <a:pPr algn="ctr"/>
            <a:r>
              <a:rPr lang="en-IN" sz="3600" b="1" dirty="0">
                <a:solidFill>
                  <a:schemeClr val="accent1">
                    <a:lumMod val="40000"/>
                    <a:lumOff val="60000"/>
                  </a:schemeClr>
                </a:solidFill>
                <a:latin typeface="Times New Roman"/>
                <a:ea typeface="Times New Roman"/>
                <a:cs typeface="Times New Roman"/>
                <a:sym typeface="Times New Roman"/>
              </a:rPr>
              <a:t>Enhancing safety and hazard management in scrap-based</a:t>
            </a:r>
            <a:br>
              <a:rPr lang="en-IN" sz="3600" b="1" dirty="0">
                <a:solidFill>
                  <a:schemeClr val="accent1">
                    <a:lumMod val="40000"/>
                    <a:lumOff val="60000"/>
                  </a:schemeClr>
                </a:solidFill>
                <a:latin typeface="Times New Roman"/>
                <a:ea typeface="Times New Roman"/>
                <a:cs typeface="Times New Roman"/>
                <a:sym typeface="Times New Roman"/>
              </a:rPr>
            </a:br>
            <a:r>
              <a:rPr lang="en-IN" sz="3600" b="1" dirty="0">
                <a:solidFill>
                  <a:schemeClr val="accent1">
                    <a:lumMod val="40000"/>
                    <a:lumOff val="60000"/>
                  </a:schemeClr>
                </a:solidFill>
                <a:latin typeface="Times New Roman"/>
                <a:ea typeface="Times New Roman"/>
                <a:cs typeface="Times New Roman"/>
                <a:sym typeface="Times New Roman"/>
              </a:rPr>
              <a:t>        liquid steel production</a:t>
            </a:r>
            <a:endParaRPr lang="en-IN" sz="3600" dirty="0">
              <a:solidFill>
                <a:schemeClr val="accent1">
                  <a:lumMod val="40000"/>
                  <a:lumOff val="60000"/>
                </a:schemeClr>
              </a:solidFill>
            </a:endParaRPr>
          </a:p>
        </p:txBody>
      </p:sp>
      <p:pic>
        <p:nvPicPr>
          <p:cNvPr id="2" name="Google Shape;116;p4">
            <a:extLst>
              <a:ext uri="{FF2B5EF4-FFF2-40B4-BE49-F238E27FC236}">
                <a16:creationId xmlns:a16="http://schemas.microsoft.com/office/drawing/2014/main" id="{6EC0DCC4-6E8B-6C81-79D9-C6AE7E492B1B}"/>
              </a:ext>
            </a:extLst>
          </p:cNvPr>
          <p:cNvPicPr preferRelativeResize="0"/>
          <p:nvPr/>
        </p:nvPicPr>
        <p:blipFill rotWithShape="1">
          <a:blip r:embed="rId3">
            <a:alphaModFix/>
          </a:blip>
          <a:srcRect/>
          <a:stretch/>
        </p:blipFill>
        <p:spPr>
          <a:xfrm>
            <a:off x="9915533" y="6151968"/>
            <a:ext cx="2276467" cy="706033"/>
          </a:xfrm>
          <a:prstGeom prst="rect">
            <a:avLst/>
          </a:prstGeom>
          <a:noFill/>
          <a:ln>
            <a:noFill/>
          </a:ln>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376974-A44A-9A34-A97F-7A4924B9B0F0}"/>
              </a:ext>
            </a:extLst>
          </p:cNvPr>
          <p:cNvSpPr txBox="1"/>
          <p:nvPr/>
        </p:nvSpPr>
        <p:spPr>
          <a:xfrm>
            <a:off x="1124607" y="557048"/>
            <a:ext cx="10229193" cy="923330"/>
          </a:xfrm>
          <a:prstGeom prst="rect">
            <a:avLst/>
          </a:prstGeom>
          <a:noFill/>
        </p:spPr>
        <p:txBody>
          <a:bodyPr wrap="square" rtlCol="0">
            <a:spAutoFit/>
          </a:bodyPr>
          <a:lstStyle/>
          <a:p>
            <a:r>
              <a:rPr lang="en-IN" sz="3600" b="1" dirty="0"/>
              <a:t>Data information</a:t>
            </a:r>
          </a:p>
          <a:p>
            <a:endParaRPr lang="en-IN" dirty="0"/>
          </a:p>
        </p:txBody>
      </p:sp>
      <p:sp>
        <p:nvSpPr>
          <p:cNvPr id="2" name="TextBox 1">
            <a:extLst>
              <a:ext uri="{FF2B5EF4-FFF2-40B4-BE49-F238E27FC236}">
                <a16:creationId xmlns:a16="http://schemas.microsoft.com/office/drawing/2014/main" id="{8565C505-7A60-DA8A-03DD-EF54C1531E89}"/>
              </a:ext>
            </a:extLst>
          </p:cNvPr>
          <p:cNvSpPr txBox="1"/>
          <p:nvPr/>
        </p:nvSpPr>
        <p:spPr>
          <a:xfrm>
            <a:off x="1124607" y="1366345"/>
            <a:ext cx="10229193" cy="2585323"/>
          </a:xfrm>
          <a:prstGeom prst="rect">
            <a:avLst/>
          </a:prstGeom>
          <a:noFill/>
        </p:spPr>
        <p:txBody>
          <a:bodyPr wrap="square" rtlCol="0">
            <a:spAutoFit/>
          </a:bodyPr>
          <a:lstStyle/>
          <a:p>
            <a:r>
              <a:rPr lang="en-US" sz="1800" b="1" dirty="0"/>
              <a:t>Total Images:</a:t>
            </a:r>
            <a:r>
              <a:rPr lang="en-US" sz="1800" dirty="0"/>
              <a:t> Approximately 904 images obtained by combining all images.</a:t>
            </a:r>
          </a:p>
          <a:p>
            <a:r>
              <a:rPr lang="en-US" sz="1800" b="1" dirty="0"/>
              <a:t>Data Content</a:t>
            </a:r>
            <a:r>
              <a:rPr lang="en-US" sz="1800" dirty="0"/>
              <a:t>: Each image contains bounding boxes for different object like cylinder, motors, canister, fire-extinguisher, drums  detection.</a:t>
            </a:r>
          </a:p>
          <a:p>
            <a:r>
              <a:rPr lang="en-US" sz="1800" b="1" dirty="0"/>
              <a:t>Annotation Details</a:t>
            </a:r>
            <a:r>
              <a:rPr lang="en-US" sz="1800" dirty="0"/>
              <a:t>: Bounding boxes annotated manually by using tools polygon from Roboflow, categorized into 6 to 7 different  classes.</a:t>
            </a:r>
          </a:p>
          <a:p>
            <a:r>
              <a:rPr lang="en-US" sz="1800" b="1" dirty="0"/>
              <a:t>Data Augmentation</a:t>
            </a:r>
            <a:r>
              <a:rPr lang="en-US" sz="1800" dirty="0"/>
              <a:t>: Techniques applied for diversity, including flipping, rotation, scaling etc.</a:t>
            </a:r>
          </a:p>
          <a:p>
            <a:r>
              <a:rPr lang="en-US" sz="1800" b="1" dirty="0"/>
              <a:t>Data Balance:</a:t>
            </a:r>
            <a:r>
              <a:rPr lang="en-US" sz="1800" dirty="0"/>
              <a:t> Ensured balance between classes to prevent bias.</a:t>
            </a:r>
          </a:p>
          <a:p>
            <a:r>
              <a:rPr lang="en-US" sz="1800" b="1" dirty="0"/>
              <a:t>Quality Assurance</a:t>
            </a:r>
            <a:r>
              <a:rPr lang="en-US" sz="1800" dirty="0"/>
              <a:t>: Regular checks for annotation accuracy and quality.</a:t>
            </a:r>
          </a:p>
          <a:p>
            <a:endParaRPr lang="en-IN" dirty="0"/>
          </a:p>
        </p:txBody>
      </p:sp>
    </p:spTree>
    <p:extLst>
      <p:ext uri="{BB962C8B-B14F-4D97-AF65-F5344CB8AC3E}">
        <p14:creationId xmlns:p14="http://schemas.microsoft.com/office/powerpoint/2010/main" val="117437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image of coins">
            <a:extLst>
              <a:ext uri="{FF2B5EF4-FFF2-40B4-BE49-F238E27FC236}">
                <a16:creationId xmlns:a16="http://schemas.microsoft.com/office/drawing/2014/main" id="{B91E178C-484E-43C6-93B4-4DF1D164602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10510"/>
            <a:ext cx="12188825" cy="6858000"/>
          </a:xfr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US" sz="4400" b="1" dirty="0">
                <a:latin typeface="Times New Roman"/>
                <a:ea typeface="Times New Roman"/>
                <a:cs typeface="Times New Roman"/>
                <a:sym typeface="Times New Roman"/>
              </a:rPr>
              <a:t>Data Collection and Understanding</a:t>
            </a:r>
            <a:endParaRPr lang="en-ZA" dirty="0"/>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444752" y="2487165"/>
            <a:ext cx="2926080" cy="2714379"/>
          </a:xfrm>
        </p:spPr>
        <p:txBody>
          <a:bodyPr/>
          <a:lstStyle/>
          <a:p>
            <a:endParaRPr lang="en-ZA" dirty="0"/>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636008" y="2487165"/>
            <a:ext cx="2926080" cy="2714379"/>
          </a:xfrm>
        </p:spPr>
        <p:txBody>
          <a:bodyPr>
            <a:normAutofit/>
          </a:bodyPr>
          <a:lstStyle/>
          <a:p>
            <a:endParaRPr lang="en-ZA" dirty="0"/>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790688" y="2487165"/>
            <a:ext cx="2926080" cy="2715768"/>
          </a:xfrm>
        </p:spPr>
        <p:txBody>
          <a:bodyPr>
            <a:normAutofit/>
          </a:bodyPr>
          <a:lstStyle/>
          <a:p>
            <a:r>
              <a:rPr lang="en-ZA" dirty="0"/>
              <a:t>DESIGN</a:t>
            </a:r>
          </a:p>
        </p:txBody>
      </p:sp>
      <p:pic>
        <p:nvPicPr>
          <p:cNvPr id="18" name="Picture 17">
            <a:extLst>
              <a:ext uri="{FF2B5EF4-FFF2-40B4-BE49-F238E27FC236}">
                <a16:creationId xmlns:a16="http://schemas.microsoft.com/office/drawing/2014/main" id="{D7B6C016-C3F4-3EE5-C08D-3C9930557722}"/>
              </a:ext>
            </a:extLst>
          </p:cNvPr>
          <p:cNvPicPr>
            <a:picLocks noChangeAspect="1"/>
          </p:cNvPicPr>
          <p:nvPr/>
        </p:nvPicPr>
        <p:blipFill>
          <a:blip r:embed="rId4"/>
          <a:stretch>
            <a:fillRect/>
          </a:stretch>
        </p:blipFill>
        <p:spPr>
          <a:xfrm>
            <a:off x="4559076" y="2262194"/>
            <a:ext cx="3003012" cy="2939350"/>
          </a:xfrm>
          <a:prstGeom prst="rect">
            <a:avLst/>
          </a:prstGeom>
        </p:spPr>
      </p:pic>
      <p:pic>
        <p:nvPicPr>
          <p:cNvPr id="20" name="Picture 19">
            <a:extLst>
              <a:ext uri="{FF2B5EF4-FFF2-40B4-BE49-F238E27FC236}">
                <a16:creationId xmlns:a16="http://schemas.microsoft.com/office/drawing/2014/main" id="{D1B89616-AB8F-8C6C-4B2C-2E7AF1258D81}"/>
              </a:ext>
            </a:extLst>
          </p:cNvPr>
          <p:cNvPicPr>
            <a:picLocks noChangeAspect="1"/>
          </p:cNvPicPr>
          <p:nvPr/>
        </p:nvPicPr>
        <p:blipFill>
          <a:blip r:embed="rId5"/>
          <a:stretch>
            <a:fillRect/>
          </a:stretch>
        </p:blipFill>
        <p:spPr>
          <a:xfrm>
            <a:off x="7790688" y="2262191"/>
            <a:ext cx="2926080" cy="2939351"/>
          </a:xfrm>
          <a:prstGeom prst="rect">
            <a:avLst/>
          </a:prstGeom>
        </p:spPr>
      </p:pic>
      <p:pic>
        <p:nvPicPr>
          <p:cNvPr id="22" name="Picture 21">
            <a:extLst>
              <a:ext uri="{FF2B5EF4-FFF2-40B4-BE49-F238E27FC236}">
                <a16:creationId xmlns:a16="http://schemas.microsoft.com/office/drawing/2014/main" id="{908BAF5E-28EF-4AC4-F433-889911A99501}"/>
              </a:ext>
            </a:extLst>
          </p:cNvPr>
          <p:cNvPicPr>
            <a:picLocks noChangeAspect="1"/>
          </p:cNvPicPr>
          <p:nvPr/>
        </p:nvPicPr>
        <p:blipFill>
          <a:blip r:embed="rId6"/>
          <a:stretch>
            <a:fillRect/>
          </a:stretch>
        </p:blipFill>
        <p:spPr>
          <a:xfrm>
            <a:off x="1444752" y="2262193"/>
            <a:ext cx="2926080" cy="2939350"/>
          </a:xfrm>
          <a:prstGeom prst="rect">
            <a:avLst/>
          </a:prstGeom>
        </p:spPr>
      </p:pic>
    </p:spTree>
    <p:extLst>
      <p:ext uri="{BB962C8B-B14F-4D97-AF65-F5344CB8AC3E}">
        <p14:creationId xmlns:p14="http://schemas.microsoft.com/office/powerpoint/2010/main" val="827597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7CF8DDD-A766-8E22-5C4A-5B9EE46BDFBC}"/>
              </a:ext>
            </a:extLst>
          </p:cNvPr>
          <p:cNvSpPr>
            <a:spLocks noGrp="1"/>
          </p:cNvSpPr>
          <p:nvPr>
            <p:ph type="dt" sz="half" idx="10"/>
          </p:nvPr>
        </p:nvSpPr>
        <p:spPr/>
        <p:txBody>
          <a:bodyPr/>
          <a:lstStyle/>
          <a:p>
            <a:r>
              <a:rPr lang="en-US"/>
              <a:t>7/14/20XX</a:t>
            </a:r>
            <a:endParaRPr lang="en-US" dirty="0"/>
          </a:p>
        </p:txBody>
      </p:sp>
      <p:sp>
        <p:nvSpPr>
          <p:cNvPr id="4" name="Footer Placeholder 3">
            <a:extLst>
              <a:ext uri="{FF2B5EF4-FFF2-40B4-BE49-F238E27FC236}">
                <a16:creationId xmlns:a16="http://schemas.microsoft.com/office/drawing/2014/main" id="{5BB3B3E1-F61F-B323-315A-8B6ECF02A26E}"/>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DC0BD36F-8895-1A79-3A22-A227E21719EC}"/>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8" name="TextBox 7">
            <a:extLst>
              <a:ext uri="{FF2B5EF4-FFF2-40B4-BE49-F238E27FC236}">
                <a16:creationId xmlns:a16="http://schemas.microsoft.com/office/drawing/2014/main" id="{ECF0A025-D973-F913-2EA0-6EE2B2E1FC92}"/>
              </a:ext>
            </a:extLst>
          </p:cNvPr>
          <p:cNvSpPr txBox="1"/>
          <p:nvPr/>
        </p:nvSpPr>
        <p:spPr>
          <a:xfrm>
            <a:off x="838200" y="1278037"/>
            <a:ext cx="10888717" cy="5539978"/>
          </a:xfrm>
          <a:prstGeom prst="rect">
            <a:avLst/>
          </a:prstGeom>
          <a:noFill/>
        </p:spPr>
        <p:txBody>
          <a:bodyPr wrap="square" rtlCol="0">
            <a:spAutoFit/>
          </a:bodyPr>
          <a:lstStyle/>
          <a:p>
            <a:r>
              <a:rPr lang="en-US" sz="2800" b="1" dirty="0">
                <a:latin typeface="Times New Roman"/>
                <a:ea typeface="Times New Roman"/>
                <a:cs typeface="Times New Roman"/>
                <a:sym typeface="Times New Roman"/>
              </a:rPr>
              <a:t>Data Collection</a:t>
            </a:r>
            <a:endParaRPr lang="en-IN" sz="2800"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Collected different types of hazardous metal scrap images in google and image search app.</a:t>
            </a:r>
          </a:p>
          <a:p>
            <a:pPr marL="285750" indent="-285750">
              <a:buFont typeface="Wingdings" panose="05000000000000000000" pitchFamily="2" charset="2"/>
              <a:buChar char="Ø"/>
            </a:pPr>
            <a:r>
              <a:rPr lang="en-IN" dirty="0"/>
              <a:t>More than 350 images  of different categories from hazardous metal scrap.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sz="2800" dirty="0"/>
          </a:p>
          <a:p>
            <a:r>
              <a:rPr lang="en-US" sz="2800" b="1" dirty="0">
                <a:latin typeface="Times New Roman"/>
                <a:ea typeface="Times New Roman"/>
                <a:cs typeface="Times New Roman"/>
                <a:sym typeface="Times New Roman"/>
              </a:rPr>
              <a:t>Data Understanding</a:t>
            </a:r>
            <a:endParaRPr lang="en-IN" sz="2800"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collected images contain the hazardous substances like cylinders,cansteres,fire extinguisher,cans,capacitors,shoch absorber</a:t>
            </a:r>
          </a:p>
          <a:p>
            <a:pPr marL="285750" indent="-285750">
              <a:buFont typeface="Wingdings" panose="05000000000000000000" pitchFamily="2" charset="2"/>
              <a:buChar char="Ø"/>
            </a:pPr>
            <a:r>
              <a:rPr lang="en-IN" dirty="0"/>
              <a:t>Totally made the 6 to 7 categories</a:t>
            </a:r>
          </a:p>
          <a:p>
            <a:endParaRPr lang="en-IN" dirty="0"/>
          </a:p>
          <a:p>
            <a:endParaRPr lang="en-IN" dirty="0"/>
          </a:p>
          <a:p>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742950" lvl="1"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28679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A06EF0-9FE2-FBB8-43B5-D602BAC7C23B}"/>
              </a:ext>
            </a:extLst>
          </p:cNvPr>
          <p:cNvSpPr txBox="1"/>
          <p:nvPr/>
        </p:nvSpPr>
        <p:spPr>
          <a:xfrm>
            <a:off x="672662" y="746234"/>
            <a:ext cx="10552386" cy="4647426"/>
          </a:xfrm>
          <a:prstGeom prst="rect">
            <a:avLst/>
          </a:prstGeom>
          <a:noFill/>
        </p:spPr>
        <p:txBody>
          <a:bodyPr wrap="square" rtlCol="0">
            <a:spAutoFit/>
          </a:bodyPr>
          <a:lstStyle/>
          <a:p>
            <a:r>
              <a:rPr lang="en-US" sz="2800" b="1" dirty="0"/>
              <a:t>Data preprocessing</a:t>
            </a:r>
          </a:p>
          <a:p>
            <a:endParaRPr lang="en-US" sz="2800" b="1" dirty="0"/>
          </a:p>
          <a:p>
            <a:endParaRPr lang="en-US" sz="1600" b="1" dirty="0"/>
          </a:p>
          <a:p>
            <a:r>
              <a:rPr lang="en-US" sz="2000" b="1" dirty="0"/>
              <a:t>Image Frame Cropping:</a:t>
            </a:r>
            <a:endParaRPr lang="en-US" sz="2000" dirty="0"/>
          </a:p>
          <a:p>
            <a:pPr lvl="1"/>
            <a:r>
              <a:rPr lang="en-US" dirty="0"/>
              <a:t>Unwanted text and irrelevant portions in the image frames were cropped to focus only on relevant content.</a:t>
            </a:r>
          </a:p>
          <a:p>
            <a:r>
              <a:rPr lang="en-US" sz="2000" b="1" dirty="0"/>
              <a:t>Data Annotation with Roboflow:</a:t>
            </a:r>
            <a:endParaRPr lang="en-US" dirty="0"/>
          </a:p>
          <a:p>
            <a:pPr lvl="1"/>
            <a:r>
              <a:rPr lang="en-US" dirty="0"/>
              <a:t>Utilized Roboflow for annotating the data, categorizing objects into two classes: human and machine.</a:t>
            </a:r>
          </a:p>
          <a:p>
            <a:r>
              <a:rPr lang="en-US" sz="2000" b="1" dirty="0"/>
              <a:t>Data Augmentation:</a:t>
            </a:r>
            <a:endParaRPr lang="en-US" sz="2000" dirty="0"/>
          </a:p>
          <a:p>
            <a:pPr lvl="1"/>
            <a:r>
              <a:rPr lang="en-US" dirty="0"/>
              <a:t>Data augmentation techniques were applied within Roboflow to enhance the diversity and quality of the training dataset.</a:t>
            </a:r>
          </a:p>
          <a:p>
            <a:r>
              <a:rPr lang="en-US" sz="2000" b="1" dirty="0"/>
              <a:t>Resizing and Data Balancing:</a:t>
            </a:r>
            <a:endParaRPr lang="en-US" sz="2000" dirty="0"/>
          </a:p>
          <a:p>
            <a:pPr lvl="1"/>
            <a:r>
              <a:rPr lang="en-US" dirty="0"/>
              <a:t>Resized the image frames to a standard size and balanced the dataset by adjusting colors and other attributes to ensure uniformity in the training data distribution.</a:t>
            </a:r>
          </a:p>
          <a:p>
            <a:endParaRPr lang="en-IN" dirty="0"/>
          </a:p>
        </p:txBody>
      </p:sp>
    </p:spTree>
    <p:extLst>
      <p:ext uri="{BB962C8B-B14F-4D97-AF65-F5344CB8AC3E}">
        <p14:creationId xmlns:p14="http://schemas.microsoft.com/office/powerpoint/2010/main" val="2785052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376974-A44A-9A34-A97F-7A4924B9B0F0}"/>
              </a:ext>
            </a:extLst>
          </p:cNvPr>
          <p:cNvSpPr txBox="1"/>
          <p:nvPr/>
        </p:nvSpPr>
        <p:spPr>
          <a:xfrm>
            <a:off x="1124607" y="557048"/>
            <a:ext cx="10229193" cy="4008790"/>
          </a:xfrm>
          <a:prstGeom prst="rect">
            <a:avLst/>
          </a:prstGeom>
          <a:noFill/>
        </p:spPr>
        <p:txBody>
          <a:bodyPr wrap="square" rtlCol="0">
            <a:spAutoFit/>
          </a:bodyPr>
          <a:lstStyle/>
          <a:p>
            <a:r>
              <a:rPr lang="en-IN" sz="2800" b="1" dirty="0"/>
              <a:t>Model building</a:t>
            </a:r>
          </a:p>
          <a:p>
            <a:endParaRPr lang="en-IN" dirty="0"/>
          </a:p>
          <a:p>
            <a:endParaRPr lang="en-IN" dirty="0"/>
          </a:p>
          <a:p>
            <a:pPr>
              <a:lnSpc>
                <a:spcPct val="90000"/>
              </a:lnSpc>
              <a:spcBef>
                <a:spcPts val="1000"/>
              </a:spcBef>
            </a:pPr>
            <a:r>
              <a:rPr lang="en-US" sz="1700" b="1" kern="1200" dirty="0">
                <a:solidFill>
                  <a:schemeClr val="tx1"/>
                </a:solidFill>
                <a:latin typeface="+mn-lt"/>
                <a:ea typeface="+mn-ea"/>
                <a:cs typeface="+mn-cs"/>
              </a:rPr>
              <a:t>  </a:t>
            </a:r>
            <a:r>
              <a:rPr lang="en-US" sz="2000" b="1" kern="1200" dirty="0">
                <a:solidFill>
                  <a:schemeClr val="tx1"/>
                </a:solidFill>
                <a:latin typeface="+mn-lt"/>
                <a:ea typeface="+mn-ea"/>
                <a:cs typeface="+mn-cs"/>
              </a:rPr>
              <a:t>Dataset Split</a:t>
            </a:r>
            <a:r>
              <a:rPr lang="en-US" sz="1700" b="1" kern="1200" dirty="0">
                <a:solidFill>
                  <a:schemeClr val="tx1"/>
                </a:solidFill>
                <a:latin typeface="+mn-lt"/>
                <a:ea typeface="+mn-ea"/>
                <a:cs typeface="+mn-cs"/>
              </a:rPr>
              <a:t>:</a:t>
            </a:r>
            <a:endParaRPr lang="en-US" sz="1700" kern="1200" dirty="0">
              <a:solidFill>
                <a:schemeClr val="tx1"/>
              </a:solidFill>
              <a:latin typeface="+mn-lt"/>
              <a:ea typeface="+mn-ea"/>
              <a:cs typeface="+mn-cs"/>
            </a:endParaRPr>
          </a:p>
          <a:p>
            <a:pPr marL="285750" lvl="1" indent="-228600">
              <a:lnSpc>
                <a:spcPct val="90000"/>
              </a:lnSpc>
              <a:spcBef>
                <a:spcPts val="500"/>
              </a:spcBef>
              <a:buFont typeface="Arial" panose="020B0604020202020204" pitchFamily="34" charset="0"/>
              <a:buChar char="•"/>
            </a:pPr>
            <a:r>
              <a:rPr lang="en-US" kern="1200" dirty="0">
                <a:solidFill>
                  <a:schemeClr val="tx1"/>
                </a:solidFill>
                <a:latin typeface="+mn-lt"/>
                <a:ea typeface="+mn-ea"/>
                <a:cs typeface="+mn-cs"/>
              </a:rPr>
              <a:t>Training Set: Used for model training, comprising the majority of the data.</a:t>
            </a:r>
          </a:p>
          <a:p>
            <a:pPr marL="285750" lvl="1" indent="-228600">
              <a:lnSpc>
                <a:spcPct val="90000"/>
              </a:lnSpc>
              <a:spcBef>
                <a:spcPts val="500"/>
              </a:spcBef>
              <a:buFont typeface="Arial" panose="020B0604020202020204" pitchFamily="34" charset="0"/>
              <a:buChar char="•"/>
            </a:pPr>
            <a:r>
              <a:rPr lang="en-US" kern="1200" dirty="0">
                <a:solidFill>
                  <a:schemeClr val="tx1"/>
                </a:solidFill>
                <a:latin typeface="+mn-lt"/>
                <a:ea typeface="+mn-ea"/>
                <a:cs typeface="+mn-cs"/>
              </a:rPr>
              <a:t>Validation Set: Utilized for fine-tuning model parameters and preventing overfitting.</a:t>
            </a:r>
          </a:p>
          <a:p>
            <a:pPr marL="285750" lvl="1" indent="-228600">
              <a:lnSpc>
                <a:spcPct val="90000"/>
              </a:lnSpc>
              <a:spcBef>
                <a:spcPts val="500"/>
              </a:spcBef>
              <a:buFont typeface="Arial" panose="020B0604020202020204" pitchFamily="34" charset="0"/>
              <a:buChar char="•"/>
            </a:pPr>
            <a:r>
              <a:rPr lang="en-US" kern="1200" dirty="0">
                <a:solidFill>
                  <a:schemeClr val="tx1"/>
                </a:solidFill>
                <a:latin typeface="+mn-lt"/>
                <a:ea typeface="+mn-ea"/>
                <a:cs typeface="+mn-cs"/>
              </a:rPr>
              <a:t>Test Set: Employed to evaluate model performance on unseen data, aiding generalization assessment.</a:t>
            </a:r>
          </a:p>
          <a:p>
            <a:pPr marL="57150">
              <a:lnSpc>
                <a:spcPct val="90000"/>
              </a:lnSpc>
              <a:spcBef>
                <a:spcPts val="1000"/>
              </a:spcBef>
            </a:pPr>
            <a:r>
              <a:rPr lang="en-US" sz="1700" b="1" kern="1200" dirty="0">
                <a:solidFill>
                  <a:schemeClr val="tx1"/>
                </a:solidFill>
                <a:latin typeface="+mn-lt"/>
                <a:ea typeface="+mn-ea"/>
                <a:cs typeface="+mn-cs"/>
              </a:rPr>
              <a:t> </a:t>
            </a:r>
            <a:r>
              <a:rPr lang="en-US" sz="2000" b="1" kern="1200" dirty="0">
                <a:solidFill>
                  <a:schemeClr val="tx1"/>
                </a:solidFill>
                <a:latin typeface="+mn-lt"/>
                <a:ea typeface="+mn-ea"/>
                <a:cs typeface="+mn-cs"/>
              </a:rPr>
              <a:t>Management</a:t>
            </a:r>
            <a:r>
              <a:rPr lang="en-US" b="1" kern="1200" dirty="0">
                <a:solidFill>
                  <a:schemeClr val="tx1"/>
                </a:solidFill>
                <a:latin typeface="+mn-lt"/>
                <a:ea typeface="+mn-ea"/>
                <a:cs typeface="+mn-cs"/>
              </a:rPr>
              <a:t>:</a:t>
            </a:r>
            <a:endParaRPr lang="en-US" b="1" dirty="0"/>
          </a:p>
          <a:p>
            <a:pPr marL="342900" indent="-285750">
              <a:lnSpc>
                <a:spcPct val="90000"/>
              </a:lnSpc>
              <a:spcBef>
                <a:spcPts val="1000"/>
              </a:spcBef>
              <a:buFont typeface="Arial" panose="020B0604020202020204" pitchFamily="34" charset="0"/>
              <a:buChar char="•"/>
            </a:pPr>
            <a:r>
              <a:rPr lang="en-US" kern="1200" dirty="0">
                <a:solidFill>
                  <a:schemeClr val="tx1"/>
                </a:solidFill>
                <a:latin typeface="+mn-lt"/>
                <a:ea typeface="+mn-ea"/>
                <a:cs typeface="+mn-cs"/>
              </a:rPr>
              <a:t>Organized dataset for efficient training, split into train, validation, and test sets for robust model evaluation</a:t>
            </a:r>
            <a:r>
              <a:rPr lang="en-US" sz="1700" kern="1200" dirty="0">
                <a:solidFill>
                  <a:schemeClr val="tx1"/>
                </a:solidFill>
                <a:latin typeface="+mn-lt"/>
                <a:ea typeface="+mn-ea"/>
                <a:cs typeface="+mn-cs"/>
              </a:rPr>
              <a:t>.</a:t>
            </a:r>
          </a:p>
          <a:p>
            <a:endParaRPr lang="en-IN" dirty="0"/>
          </a:p>
          <a:p>
            <a:endParaRPr lang="en-IN" dirty="0"/>
          </a:p>
        </p:txBody>
      </p:sp>
    </p:spTree>
    <p:extLst>
      <p:ext uri="{BB962C8B-B14F-4D97-AF65-F5344CB8AC3E}">
        <p14:creationId xmlns:p14="http://schemas.microsoft.com/office/powerpoint/2010/main" val="356243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376974-A44A-9A34-A97F-7A4924B9B0F0}"/>
              </a:ext>
            </a:extLst>
          </p:cNvPr>
          <p:cNvSpPr txBox="1"/>
          <p:nvPr/>
        </p:nvSpPr>
        <p:spPr>
          <a:xfrm>
            <a:off x="1124607" y="557048"/>
            <a:ext cx="10229193" cy="3102901"/>
          </a:xfrm>
          <a:prstGeom prst="rect">
            <a:avLst/>
          </a:prstGeom>
          <a:noFill/>
        </p:spPr>
        <p:txBody>
          <a:bodyPr wrap="square" rtlCol="0">
            <a:spAutoFit/>
          </a:bodyPr>
          <a:lstStyle/>
          <a:p>
            <a:r>
              <a:rPr lang="en-IN" sz="2800" b="1" dirty="0"/>
              <a:t>Model training</a:t>
            </a:r>
          </a:p>
          <a:p>
            <a:endParaRPr lang="en-IN" dirty="0"/>
          </a:p>
          <a:p>
            <a:endParaRPr lang="en-IN" dirty="0"/>
          </a:p>
          <a:p>
            <a:pPr marL="285750" indent="-285750">
              <a:buFont typeface="Wingdings" panose="05000000000000000000" pitchFamily="2" charset="2"/>
              <a:buChar char="Ø"/>
            </a:pPr>
            <a:r>
              <a:rPr lang="en-US" dirty="0"/>
              <a:t>Utilized Roboflow for  preprocess  data and training the model  in Google Colab.</a:t>
            </a:r>
          </a:p>
          <a:p>
            <a:pPr marL="285750" indent="-285750">
              <a:buFont typeface="Wingdings" panose="05000000000000000000" pitchFamily="2" charset="2"/>
              <a:buChar char="Ø"/>
            </a:pPr>
            <a:r>
              <a:rPr lang="en-US" dirty="0"/>
              <a:t> Employed YOLOv8 architecture with pre-trained weights (yolov8n.pt) for 100 epochs and a batch size of 16.</a:t>
            </a:r>
          </a:p>
          <a:p>
            <a:pPr marL="285750" indent="-285750">
              <a:buFont typeface="Wingdings" panose="05000000000000000000" pitchFamily="2" charset="2"/>
              <a:buChar char="Ø"/>
            </a:pPr>
            <a:r>
              <a:rPr lang="en-US" dirty="0"/>
              <a:t> Configured YOLOv8 with parameters such as image size (</a:t>
            </a:r>
            <a:r>
              <a:rPr lang="en-US" dirty="0" err="1"/>
              <a:t>imgsz</a:t>
            </a:r>
            <a:r>
              <a:rPr lang="en-US" dirty="0"/>
              <a:t>=640) and epochs (epochs=100).</a:t>
            </a:r>
          </a:p>
          <a:p>
            <a:pPr marL="57150">
              <a:lnSpc>
                <a:spcPct val="90000"/>
              </a:lnSpc>
              <a:spcBef>
                <a:spcPts val="1000"/>
              </a:spcBef>
            </a:pPr>
            <a:endParaRPr lang="en-US" kern="1200" dirty="0">
              <a:solidFill>
                <a:schemeClr val="tx1"/>
              </a:solidFill>
              <a:latin typeface="+mn-lt"/>
              <a:ea typeface="+mn-ea"/>
              <a:cs typeface="+mn-cs"/>
            </a:endParaRPr>
          </a:p>
          <a:p>
            <a:endParaRPr lang="en-IN" dirty="0"/>
          </a:p>
          <a:p>
            <a:endParaRPr lang="en-IN" dirty="0"/>
          </a:p>
        </p:txBody>
      </p:sp>
    </p:spTree>
    <p:extLst>
      <p:ext uri="{BB962C8B-B14F-4D97-AF65-F5344CB8AC3E}">
        <p14:creationId xmlns:p14="http://schemas.microsoft.com/office/powerpoint/2010/main" val="158175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27619E7D-9A6B-A8A2-F147-C1744515B650}"/>
              </a:ext>
            </a:extLst>
          </p:cNvPr>
          <p:cNvSpPr>
            <a:spLocks noGrp="1"/>
          </p:cNvSpPr>
          <p:nvPr>
            <p:ph type="ftr" sz="quarter" idx="11"/>
          </p:nvPr>
        </p:nvSpPr>
        <p:spPr/>
        <p:txBody>
          <a:bodyPr/>
          <a:lstStyle/>
          <a:p>
            <a:r>
              <a:rPr lang="en-US"/>
              <a:t>Pitch deck title</a:t>
            </a:r>
            <a:endParaRPr lang="en-US" dirty="0"/>
          </a:p>
        </p:txBody>
      </p:sp>
      <p:sp>
        <p:nvSpPr>
          <p:cNvPr id="7" name="Slide Number Placeholder 6">
            <a:extLst>
              <a:ext uri="{FF2B5EF4-FFF2-40B4-BE49-F238E27FC236}">
                <a16:creationId xmlns:a16="http://schemas.microsoft.com/office/drawing/2014/main" id="{9DFA9D2D-7F38-F397-B1B5-1877409A542D}"/>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9" name="TextBox 8">
            <a:extLst>
              <a:ext uri="{FF2B5EF4-FFF2-40B4-BE49-F238E27FC236}">
                <a16:creationId xmlns:a16="http://schemas.microsoft.com/office/drawing/2014/main" id="{38376974-A44A-9A34-A97F-7A4924B9B0F0}"/>
              </a:ext>
            </a:extLst>
          </p:cNvPr>
          <p:cNvSpPr txBox="1"/>
          <p:nvPr/>
        </p:nvSpPr>
        <p:spPr>
          <a:xfrm>
            <a:off x="596462" y="253276"/>
            <a:ext cx="3922986" cy="1631216"/>
          </a:xfrm>
          <a:prstGeom prst="rect">
            <a:avLst/>
          </a:prstGeom>
          <a:noFill/>
        </p:spPr>
        <p:txBody>
          <a:bodyPr wrap="square" rtlCol="0">
            <a:spAutoFit/>
          </a:bodyPr>
          <a:lstStyle/>
          <a:p>
            <a:pPr algn="ctr"/>
            <a:r>
              <a:rPr lang="en-IN" sz="2800" b="1" dirty="0"/>
              <a:t>Model deployment</a:t>
            </a:r>
          </a:p>
          <a:p>
            <a:pPr algn="ctr"/>
            <a:endParaRPr lang="en-IN" dirty="0"/>
          </a:p>
          <a:p>
            <a:pPr algn="ctr"/>
            <a:endParaRPr lang="en-IN" dirty="0"/>
          </a:p>
          <a:p>
            <a:pPr algn="ctr"/>
            <a:endParaRPr lang="en-IN" dirty="0"/>
          </a:p>
          <a:p>
            <a:pPr algn="ctr"/>
            <a:endParaRPr lang="en-IN" dirty="0"/>
          </a:p>
        </p:txBody>
      </p:sp>
      <p:pic>
        <p:nvPicPr>
          <p:cNvPr id="3" name="Picture 2">
            <a:extLst>
              <a:ext uri="{FF2B5EF4-FFF2-40B4-BE49-F238E27FC236}">
                <a16:creationId xmlns:a16="http://schemas.microsoft.com/office/drawing/2014/main" id="{878F262C-E36B-F6E7-D579-5AA3A92C3159}"/>
              </a:ext>
            </a:extLst>
          </p:cNvPr>
          <p:cNvPicPr>
            <a:picLocks noChangeAspect="1"/>
          </p:cNvPicPr>
          <p:nvPr/>
        </p:nvPicPr>
        <p:blipFill>
          <a:blip r:embed="rId2"/>
          <a:stretch>
            <a:fillRect/>
          </a:stretch>
        </p:blipFill>
        <p:spPr>
          <a:xfrm>
            <a:off x="5896303" y="253276"/>
            <a:ext cx="6085490" cy="6351447"/>
          </a:xfrm>
          <a:prstGeom prst="rect">
            <a:avLst/>
          </a:prstGeom>
        </p:spPr>
      </p:pic>
      <p:sp>
        <p:nvSpPr>
          <p:cNvPr id="8" name="TextBox 7">
            <a:extLst>
              <a:ext uri="{FF2B5EF4-FFF2-40B4-BE49-F238E27FC236}">
                <a16:creationId xmlns:a16="http://schemas.microsoft.com/office/drawing/2014/main" id="{A9819B34-EF72-C261-9BC3-3E4541A853B2}"/>
              </a:ext>
            </a:extLst>
          </p:cNvPr>
          <p:cNvSpPr txBox="1"/>
          <p:nvPr/>
        </p:nvSpPr>
        <p:spPr>
          <a:xfrm>
            <a:off x="352926" y="1395663"/>
            <a:ext cx="5165558" cy="2308324"/>
          </a:xfrm>
          <a:prstGeom prst="rect">
            <a:avLst/>
          </a:prstGeom>
          <a:noFill/>
        </p:spPr>
        <p:txBody>
          <a:bodyPr wrap="square">
            <a:spAutoFit/>
          </a:bodyPr>
          <a:lstStyle/>
          <a:p>
            <a:pPr marL="285750" indent="-285750">
              <a:buFont typeface="Wingdings" panose="05000000000000000000" pitchFamily="2" charset="2"/>
              <a:buChar char="§"/>
            </a:pPr>
            <a:r>
              <a:rPr lang="en-US" sz="1800" dirty="0"/>
              <a:t>Utilized Streamlit framework for deploying the model and creating a user interface.</a:t>
            </a:r>
          </a:p>
          <a:p>
            <a:pPr marL="285750" indent="-285750">
              <a:buFont typeface="Wingdings" panose="05000000000000000000" pitchFamily="2" charset="2"/>
              <a:buChar char="§"/>
            </a:pPr>
            <a:r>
              <a:rPr lang="en-US" sz="1800" dirty="0"/>
              <a:t>Implemented logic to browse and upload videos and images from the local device through the Streamlit app interface.</a:t>
            </a:r>
          </a:p>
          <a:p>
            <a:pPr marL="285750" indent="-285750">
              <a:buFont typeface="Wingdings" panose="05000000000000000000" pitchFamily="2" charset="2"/>
              <a:buChar char="§"/>
            </a:pPr>
            <a:r>
              <a:rPr lang="en-US" sz="1800" dirty="0"/>
              <a:t>Upon video and image upload, performed real-time inference to detect hazardous object using the deployed model.</a:t>
            </a:r>
          </a:p>
        </p:txBody>
      </p:sp>
    </p:spTree>
    <p:extLst>
      <p:ext uri="{BB962C8B-B14F-4D97-AF65-F5344CB8AC3E}">
        <p14:creationId xmlns:p14="http://schemas.microsoft.com/office/powerpoint/2010/main" val="38042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B8AB827-24BF-3FBE-5591-F6402E031326}"/>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27619E7D-9A6B-A8A2-F147-C1744515B650}"/>
              </a:ext>
            </a:extLst>
          </p:cNvPr>
          <p:cNvSpPr>
            <a:spLocks noGrp="1"/>
          </p:cNvSpPr>
          <p:nvPr>
            <p:ph type="ftr" sz="quarter" idx="11"/>
          </p:nvPr>
        </p:nvSpPr>
        <p:spPr/>
        <p:txBody>
          <a:bodyPr/>
          <a:lstStyle/>
          <a:p>
            <a:r>
              <a:rPr lang="en-US"/>
              <a:t>Pitch deck title</a:t>
            </a:r>
            <a:endParaRPr lang="en-US" dirty="0"/>
          </a:p>
        </p:txBody>
      </p:sp>
      <p:sp>
        <p:nvSpPr>
          <p:cNvPr id="7" name="Slide Number Placeholder 6">
            <a:extLst>
              <a:ext uri="{FF2B5EF4-FFF2-40B4-BE49-F238E27FC236}">
                <a16:creationId xmlns:a16="http://schemas.microsoft.com/office/drawing/2014/main" id="{9DFA9D2D-7F38-F397-B1B5-1877409A542D}"/>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9" name="TextBox 8">
            <a:extLst>
              <a:ext uri="{FF2B5EF4-FFF2-40B4-BE49-F238E27FC236}">
                <a16:creationId xmlns:a16="http://schemas.microsoft.com/office/drawing/2014/main" id="{38376974-A44A-9A34-A97F-7A4924B9B0F0}"/>
              </a:ext>
            </a:extLst>
          </p:cNvPr>
          <p:cNvSpPr txBox="1"/>
          <p:nvPr/>
        </p:nvSpPr>
        <p:spPr>
          <a:xfrm>
            <a:off x="4038600" y="565030"/>
            <a:ext cx="7315199" cy="1077218"/>
          </a:xfrm>
          <a:prstGeom prst="rect">
            <a:avLst/>
          </a:prstGeom>
          <a:noFill/>
        </p:spPr>
        <p:txBody>
          <a:bodyPr wrap="square" rtlCol="0">
            <a:spAutoFit/>
          </a:bodyPr>
          <a:lstStyle/>
          <a:p>
            <a:r>
              <a:rPr lang="en-IN" sz="2800" b="1" kern="1200" dirty="0">
                <a:solidFill>
                  <a:schemeClr val="tx1"/>
                </a:solidFill>
                <a:latin typeface="+mn-lt"/>
                <a:ea typeface="+mn-ea"/>
                <a:cs typeface="+mn-cs"/>
              </a:rPr>
              <a:t>Out put of deployment</a:t>
            </a:r>
            <a:endParaRPr lang="en-US" sz="2800" b="1" kern="1200" dirty="0">
              <a:solidFill>
                <a:schemeClr val="tx1"/>
              </a:solidFill>
              <a:latin typeface="+mn-lt"/>
              <a:ea typeface="+mn-ea"/>
              <a:cs typeface="+mn-cs"/>
            </a:endParaRPr>
          </a:p>
          <a:p>
            <a:endParaRPr lang="en-IN" dirty="0"/>
          </a:p>
          <a:p>
            <a:endParaRPr lang="en-IN" dirty="0"/>
          </a:p>
        </p:txBody>
      </p:sp>
      <p:pic>
        <p:nvPicPr>
          <p:cNvPr id="3" name="Picture 2">
            <a:extLst>
              <a:ext uri="{FF2B5EF4-FFF2-40B4-BE49-F238E27FC236}">
                <a16:creationId xmlns:a16="http://schemas.microsoft.com/office/drawing/2014/main" id="{9DB97926-7400-9EF5-2F4A-DB147CABDD31}"/>
              </a:ext>
            </a:extLst>
          </p:cNvPr>
          <p:cNvPicPr>
            <a:picLocks noChangeAspect="1"/>
          </p:cNvPicPr>
          <p:nvPr/>
        </p:nvPicPr>
        <p:blipFill>
          <a:blip r:embed="rId2"/>
          <a:stretch>
            <a:fillRect/>
          </a:stretch>
        </p:blipFill>
        <p:spPr>
          <a:xfrm>
            <a:off x="838201" y="1026695"/>
            <a:ext cx="10936704" cy="5698240"/>
          </a:xfrm>
          <a:prstGeom prst="rect">
            <a:avLst/>
          </a:prstGeom>
        </p:spPr>
      </p:pic>
    </p:spTree>
    <p:extLst>
      <p:ext uri="{BB962C8B-B14F-4D97-AF65-F5344CB8AC3E}">
        <p14:creationId xmlns:p14="http://schemas.microsoft.com/office/powerpoint/2010/main" val="2718768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B8AB827-24BF-3FBE-5591-F6402E031326}"/>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27619E7D-9A6B-A8A2-F147-C1744515B650}"/>
              </a:ext>
            </a:extLst>
          </p:cNvPr>
          <p:cNvSpPr>
            <a:spLocks noGrp="1"/>
          </p:cNvSpPr>
          <p:nvPr>
            <p:ph type="ftr" sz="quarter" idx="11"/>
          </p:nvPr>
        </p:nvSpPr>
        <p:spPr/>
        <p:txBody>
          <a:bodyPr/>
          <a:lstStyle/>
          <a:p>
            <a:r>
              <a:rPr lang="en-US"/>
              <a:t>Pitch deck title</a:t>
            </a:r>
            <a:endParaRPr lang="en-US" dirty="0"/>
          </a:p>
        </p:txBody>
      </p:sp>
      <p:sp>
        <p:nvSpPr>
          <p:cNvPr id="7" name="Slide Number Placeholder 6">
            <a:extLst>
              <a:ext uri="{FF2B5EF4-FFF2-40B4-BE49-F238E27FC236}">
                <a16:creationId xmlns:a16="http://schemas.microsoft.com/office/drawing/2014/main" id="{9DFA9D2D-7F38-F397-B1B5-1877409A542D}"/>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9" name="TextBox 8">
            <a:extLst>
              <a:ext uri="{FF2B5EF4-FFF2-40B4-BE49-F238E27FC236}">
                <a16:creationId xmlns:a16="http://schemas.microsoft.com/office/drawing/2014/main" id="{38376974-A44A-9A34-A97F-7A4924B9B0F0}"/>
              </a:ext>
            </a:extLst>
          </p:cNvPr>
          <p:cNvSpPr txBox="1"/>
          <p:nvPr/>
        </p:nvSpPr>
        <p:spPr>
          <a:xfrm>
            <a:off x="441434" y="477944"/>
            <a:ext cx="5034456" cy="6340197"/>
          </a:xfrm>
          <a:prstGeom prst="rect">
            <a:avLst/>
          </a:prstGeom>
          <a:noFill/>
        </p:spPr>
        <p:txBody>
          <a:bodyPr wrap="square" rtlCol="0">
            <a:spAutoFit/>
          </a:bodyPr>
          <a:lstStyle/>
          <a:p>
            <a:r>
              <a:rPr lang="en-IN" sz="2800" b="1" dirty="0"/>
              <a:t>Model evaluation</a:t>
            </a:r>
          </a:p>
          <a:p>
            <a:endParaRPr lang="en-IN" dirty="0"/>
          </a:p>
          <a:p>
            <a:endParaRPr lang="en-IN" dirty="0"/>
          </a:p>
          <a:p>
            <a:r>
              <a:rPr lang="en-US" dirty="0"/>
              <a:t>Utilized confusion matrix, precision, recall, and mean Average Precision (</a:t>
            </a:r>
            <a:r>
              <a:rPr lang="en-US" dirty="0" err="1"/>
              <a:t>mAP</a:t>
            </a:r>
            <a:r>
              <a:rPr lang="en-US" dirty="0"/>
              <a:t>) for model evaluation.</a:t>
            </a:r>
          </a:p>
          <a:p>
            <a:r>
              <a:rPr lang="en-US" dirty="0"/>
              <a:t>Confusion matrix provides insights into true positives, false positives, true negatives, and false negatives.</a:t>
            </a:r>
          </a:p>
          <a:p>
            <a:r>
              <a:rPr lang="en-US" dirty="0"/>
              <a:t>Precision measures the proportion of true positive predictions out of all positive predictions.</a:t>
            </a:r>
          </a:p>
          <a:p>
            <a:r>
              <a:rPr lang="en-US" dirty="0"/>
              <a:t>Recall calculates the proportion of true positive predictions out of all actual positive instances.</a:t>
            </a:r>
          </a:p>
          <a:p>
            <a:r>
              <a:rPr lang="en-US" dirty="0"/>
              <a:t>Mean Average Precision (</a:t>
            </a:r>
            <a:r>
              <a:rPr lang="en-US" dirty="0" err="1"/>
              <a:t>mAP</a:t>
            </a:r>
            <a:r>
              <a:rPr lang="en-US" dirty="0"/>
              <a:t>) represents the average of precision values at different recall levels.</a:t>
            </a:r>
          </a:p>
          <a:p>
            <a:r>
              <a:rPr lang="en-US" dirty="0"/>
              <a:t>Evaluation Results:</a:t>
            </a:r>
          </a:p>
          <a:p>
            <a:pPr lvl="1"/>
            <a:r>
              <a:rPr lang="en-US" dirty="0"/>
              <a:t>Precision: 0.88</a:t>
            </a:r>
          </a:p>
          <a:p>
            <a:pPr lvl="1"/>
            <a:r>
              <a:rPr lang="en-US" dirty="0"/>
              <a:t>Recall: 0.86</a:t>
            </a:r>
          </a:p>
          <a:p>
            <a:pPr lvl="1"/>
            <a:r>
              <a:rPr lang="en-US" dirty="0"/>
              <a:t>mAP50: 0.90</a:t>
            </a:r>
          </a:p>
          <a:p>
            <a:endParaRPr lang="en-IN" dirty="0"/>
          </a:p>
          <a:p>
            <a:endParaRPr lang="en-IN" dirty="0"/>
          </a:p>
        </p:txBody>
      </p:sp>
      <p:pic>
        <p:nvPicPr>
          <p:cNvPr id="3" name="Picture 2">
            <a:extLst>
              <a:ext uri="{FF2B5EF4-FFF2-40B4-BE49-F238E27FC236}">
                <a16:creationId xmlns:a16="http://schemas.microsoft.com/office/drawing/2014/main" id="{803A470A-FEF0-DEA7-20EE-79FDD327DA86}"/>
              </a:ext>
            </a:extLst>
          </p:cNvPr>
          <p:cNvPicPr>
            <a:picLocks noChangeAspect="1"/>
          </p:cNvPicPr>
          <p:nvPr/>
        </p:nvPicPr>
        <p:blipFill>
          <a:blip r:embed="rId2"/>
          <a:stretch>
            <a:fillRect/>
          </a:stretch>
        </p:blipFill>
        <p:spPr>
          <a:xfrm>
            <a:off x="5614737" y="477944"/>
            <a:ext cx="6577263" cy="6111875"/>
          </a:xfrm>
          <a:prstGeom prst="rect">
            <a:avLst/>
          </a:prstGeom>
        </p:spPr>
      </p:pic>
    </p:spTree>
    <p:extLst>
      <p:ext uri="{BB962C8B-B14F-4D97-AF65-F5344CB8AC3E}">
        <p14:creationId xmlns:p14="http://schemas.microsoft.com/office/powerpoint/2010/main" val="280528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2830AAC-DDAF-4E82-EC72-5FFA10878600}"/>
              </a:ext>
            </a:extLst>
          </p:cNvPr>
          <p:cNvSpPr txBox="1"/>
          <p:nvPr/>
        </p:nvSpPr>
        <p:spPr>
          <a:xfrm>
            <a:off x="672662" y="599090"/>
            <a:ext cx="10867697" cy="4185761"/>
          </a:xfrm>
          <a:prstGeom prst="rect">
            <a:avLst/>
          </a:prstGeom>
          <a:noFill/>
        </p:spPr>
        <p:txBody>
          <a:bodyPr wrap="square" rtlCol="0">
            <a:spAutoFit/>
          </a:bodyPr>
          <a:lstStyle/>
          <a:p>
            <a:pPr algn="ctr"/>
            <a:r>
              <a:rPr lang="en-IN" sz="3200" b="1" dirty="0">
                <a:solidFill>
                  <a:schemeClr val="accent2">
                    <a:lumMod val="50000"/>
                  </a:schemeClr>
                </a:solidFill>
              </a:rPr>
              <a:t>Challenges</a:t>
            </a:r>
          </a:p>
          <a:p>
            <a:endParaRPr lang="en-IN" dirty="0">
              <a:solidFill>
                <a:schemeClr val="accent2">
                  <a:lumMod val="50000"/>
                </a:schemeClr>
              </a:solidFill>
            </a:endParaRPr>
          </a:p>
          <a:p>
            <a:r>
              <a:rPr lang="en-IN" dirty="0">
                <a:solidFill>
                  <a:schemeClr val="accent2">
                    <a:lumMod val="50000"/>
                  </a:schemeClr>
                </a:solidFill>
              </a:rPr>
              <a:t>Data  quality: ensuring accurate and well-annotated data for training the model across different environment conditions, lighting, and viewpoints</a:t>
            </a:r>
          </a:p>
          <a:p>
            <a:r>
              <a:rPr lang="en-IN" dirty="0">
                <a:solidFill>
                  <a:schemeClr val="accent2">
                    <a:lumMod val="50000"/>
                  </a:schemeClr>
                </a:solidFill>
              </a:rPr>
              <a:t>Realtime interference: implementing algorithms and hardware configurations to enable prompt detection of machine motion in live video streams.</a:t>
            </a:r>
          </a:p>
          <a:p>
            <a:r>
              <a:rPr lang="en-IN" dirty="0" err="1">
                <a:solidFill>
                  <a:schemeClr val="accent2">
                    <a:lumMod val="50000"/>
                  </a:schemeClr>
                </a:solidFill>
              </a:rPr>
              <a:t>Scalability:desining</a:t>
            </a:r>
            <a:r>
              <a:rPr lang="en-IN" dirty="0">
                <a:solidFill>
                  <a:schemeClr val="accent2">
                    <a:lumMod val="50000"/>
                  </a:schemeClr>
                </a:solidFill>
              </a:rPr>
              <a:t> the system to scale efficiently to accommodate the needs of large poultry farm operations .including monitoring multiple units and extensive areas.</a:t>
            </a:r>
          </a:p>
          <a:p>
            <a:r>
              <a:rPr lang="en-IN" dirty="0">
                <a:solidFill>
                  <a:schemeClr val="accent2">
                    <a:lumMod val="50000"/>
                  </a:schemeClr>
                </a:solidFill>
              </a:rPr>
              <a:t>Cost management: addressing the costs associated with hardware software and maintenance to ensure the solution remains  economically feasible for both small and medium-sized farms.</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3460694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6" name="Google Shape;117;p4">
            <a:extLst>
              <a:ext uri="{FF2B5EF4-FFF2-40B4-BE49-F238E27FC236}">
                <a16:creationId xmlns:a16="http://schemas.microsoft.com/office/drawing/2014/main" id="{7BB11B4E-1A8E-EAE1-109D-21D81BD86529}"/>
              </a:ext>
            </a:extLst>
          </p:cNvPr>
          <p:cNvPicPr preferRelativeResize="0"/>
          <p:nvPr/>
        </p:nvPicPr>
        <p:blipFill rotWithShape="1">
          <a:blip r:embed="rId3">
            <a:alphaModFix/>
          </a:blip>
          <a:srcRect/>
          <a:stretch/>
        </p:blipFill>
        <p:spPr>
          <a:xfrm>
            <a:off x="638919" y="1339684"/>
            <a:ext cx="2942481" cy="3831406"/>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0" name="Google Shape;118;p4">
            <a:extLst>
              <a:ext uri="{FF2B5EF4-FFF2-40B4-BE49-F238E27FC236}">
                <a16:creationId xmlns:a16="http://schemas.microsoft.com/office/drawing/2014/main" id="{0C0E10EC-E0B9-25D8-C6D7-0189D6757B89}"/>
              </a:ext>
            </a:extLst>
          </p:cNvPr>
          <p:cNvSpPr/>
          <p:nvPr/>
        </p:nvSpPr>
        <p:spPr>
          <a:xfrm>
            <a:off x="3836275" y="1965434"/>
            <a:ext cx="5023945" cy="2753711"/>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Sharat Manikonda</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Director at </a:t>
            </a:r>
            <a:r>
              <a:rPr lang="en-US" sz="1900" b="0" i="0" u="none" strike="noStrike" cap="none" dirty="0" err="1">
                <a:solidFill>
                  <a:srgbClr val="000000"/>
                </a:solidFill>
                <a:latin typeface="Times New Roman"/>
                <a:ea typeface="Times New Roman"/>
                <a:cs typeface="Times New Roman"/>
                <a:sym typeface="Times New Roman"/>
              </a:rPr>
              <a:t>Innodatatics</a:t>
            </a:r>
            <a:r>
              <a:rPr lang="en-US" sz="1900" b="0" i="0" u="none" strike="noStrike" cap="none" dirty="0">
                <a:solidFill>
                  <a:srgbClr val="000000"/>
                </a:solidFill>
                <a:latin typeface="Times New Roman"/>
                <a:ea typeface="Times New Roman"/>
                <a:cs typeface="Times New Roman"/>
                <a:sym typeface="Times New Roman"/>
              </a:rPr>
              <a:t> and Sponsor</a:t>
            </a:r>
            <a:endParaRPr sz="19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linkedin.com/in/</a:t>
            </a:r>
            <a:r>
              <a:rPr lang="en-US" sz="1400" b="1" i="0" u="sng" strike="noStrike" cap="none" dirty="0" err="1">
                <a:solidFill>
                  <a:srgbClr val="2E75B5"/>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sharat-chandra</a:t>
            </a:r>
            <a:endParaRPr sz="1400" b="1" i="0" u="none" strike="noStrike" cap="none" dirty="0">
              <a:solidFill>
                <a:srgbClr val="2E75B5"/>
              </a:solidFill>
              <a:latin typeface="Times New Roman"/>
              <a:ea typeface="Times New Roman"/>
              <a:cs typeface="Times New Roman"/>
              <a:sym typeface="Times New Roman"/>
            </a:endParaRPr>
          </a:p>
        </p:txBody>
      </p:sp>
      <p:sp>
        <p:nvSpPr>
          <p:cNvPr id="17" name="TextBox 16">
            <a:extLst>
              <a:ext uri="{FF2B5EF4-FFF2-40B4-BE49-F238E27FC236}">
                <a16:creationId xmlns:a16="http://schemas.microsoft.com/office/drawing/2014/main" id="{7075BDCA-6178-0C7E-470F-61C4F745758D}"/>
              </a:ext>
            </a:extLst>
          </p:cNvPr>
          <p:cNvSpPr txBox="1"/>
          <p:nvPr/>
        </p:nvSpPr>
        <p:spPr>
          <a:xfrm>
            <a:off x="4038600" y="5023945"/>
            <a:ext cx="3728545" cy="369332"/>
          </a:xfrm>
          <a:prstGeom prst="rect">
            <a:avLst/>
          </a:prstGeom>
          <a:noFill/>
        </p:spPr>
        <p:txBody>
          <a:bodyPr wrap="square" rtlCol="0">
            <a:spAutoFit/>
          </a:bodyPr>
          <a:lstStyle/>
          <a:p>
            <a:r>
              <a:rPr lang="en-IN" dirty="0" err="1"/>
              <a:t>Mentor:Bhavesh</a:t>
            </a:r>
            <a:endParaRPr lang="en-IN" dirty="0"/>
          </a:p>
        </p:txBody>
      </p:sp>
      <p:pic>
        <p:nvPicPr>
          <p:cNvPr id="2" name="Google Shape;116;p4">
            <a:extLst>
              <a:ext uri="{FF2B5EF4-FFF2-40B4-BE49-F238E27FC236}">
                <a16:creationId xmlns:a16="http://schemas.microsoft.com/office/drawing/2014/main" id="{8969C5AD-D161-BB91-A3DA-B4965BEE4E21}"/>
              </a:ext>
            </a:extLst>
          </p:cNvPr>
          <p:cNvPicPr preferRelativeResize="0"/>
          <p:nvPr/>
        </p:nvPicPr>
        <p:blipFill rotWithShape="1">
          <a:blip r:embed="rId5">
            <a:alphaModFix/>
          </a:blip>
          <a:srcRect/>
          <a:stretch/>
        </p:blipFill>
        <p:spPr>
          <a:xfrm>
            <a:off x="9915533" y="6151968"/>
            <a:ext cx="2276467" cy="706033"/>
          </a:xfrm>
          <a:prstGeom prst="rect">
            <a:avLst/>
          </a:prstGeom>
          <a:noFill/>
          <a:ln>
            <a:noFill/>
          </a:ln>
        </p:spPr>
      </p:pic>
    </p:spTree>
    <p:extLst>
      <p:ext uri="{BB962C8B-B14F-4D97-AF65-F5344CB8AC3E}">
        <p14:creationId xmlns:p14="http://schemas.microsoft.com/office/powerpoint/2010/main" val="8317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81167"/>
            <a:ext cx="10515600" cy="4800433"/>
          </a:xfrm>
        </p:spPr>
        <p:txBody>
          <a:bodyPr>
            <a:normAutofit/>
          </a:bodyPr>
          <a:lstStyle/>
          <a:p>
            <a:r>
              <a:rPr lang="en-US" sz="4400" b="1" kern="1200" dirty="0">
                <a:solidFill>
                  <a:schemeClr val="tx1"/>
                </a:solidFill>
                <a:latin typeface="+mj-lt"/>
                <a:ea typeface="+mj-ea"/>
                <a:cs typeface="+mj-cs"/>
                <a:sym typeface="Times New Roman"/>
              </a:rPr>
              <a:t>Data </a:t>
            </a:r>
            <a:r>
              <a:rPr lang="en-US" sz="4400" b="1" kern="1200" dirty="0" err="1">
                <a:solidFill>
                  <a:schemeClr val="tx1"/>
                </a:solidFill>
                <a:latin typeface="+mj-lt"/>
                <a:ea typeface="+mj-ea"/>
                <a:cs typeface="+mj-cs"/>
                <a:sym typeface="Times New Roman"/>
              </a:rPr>
              <a:t>sData</a:t>
            </a:r>
            <a:r>
              <a:rPr lang="en-US" sz="4400" b="1" kern="1200" dirty="0">
                <a:solidFill>
                  <a:schemeClr val="tx1"/>
                </a:solidFill>
                <a:latin typeface="+mj-lt"/>
                <a:ea typeface="+mj-ea"/>
                <a:cs typeface="+mj-cs"/>
                <a:sym typeface="Times New Roman"/>
              </a:rPr>
              <a:t> split Information Da3Information</a:t>
            </a:r>
            <a:endParaRPr lang="en-ZA" dirty="0"/>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a:xfrm>
            <a:off x="0" y="770021"/>
            <a:ext cx="12190476" cy="5706811"/>
          </a:xfrm>
        </p:spPr>
        <p:txBody>
          <a:bodyPr/>
          <a:lstStyle/>
          <a:p>
            <a:pPr algn="ctr"/>
            <a:r>
              <a:rPr lang="en-US" b="1" dirty="0">
                <a:solidFill>
                  <a:schemeClr val="bg1"/>
                </a:solidFill>
              </a:rPr>
              <a:t>Future scope</a:t>
            </a:r>
          </a:p>
          <a:p>
            <a:endParaRPr lang="en-US" b="1" dirty="0">
              <a:solidFill>
                <a:schemeClr val="bg1"/>
              </a:solidFill>
            </a:endParaRPr>
          </a:p>
          <a:p>
            <a:endParaRPr lang="en-US" b="1" dirty="0">
              <a:solidFill>
                <a:schemeClr val="bg1"/>
              </a:solidFill>
            </a:endParaRPr>
          </a:p>
          <a:p>
            <a:r>
              <a:rPr lang="en-IN" sz="2000" dirty="0">
                <a:solidFill>
                  <a:schemeClr val="bg1"/>
                </a:solidFill>
              </a:rPr>
              <a:t>Enhanced Model Architectures</a:t>
            </a:r>
          </a:p>
          <a:p>
            <a:pPr marL="457200" indent="-457200">
              <a:buFont typeface="Wingdings" panose="05000000000000000000" pitchFamily="2" charset="2"/>
              <a:buChar char="§"/>
            </a:pPr>
            <a:r>
              <a:rPr lang="en-US" sz="1800" dirty="0">
                <a:solidFill>
                  <a:schemeClr val="bg1"/>
                </a:solidFill>
              </a:rPr>
              <a:t>Deep learning models like CNNs, R-CNNs, YOLO, and SSD have already made substantial progress. Future architectures could include more sophisticated variants, such as </a:t>
            </a:r>
            <a:r>
              <a:rPr lang="en-US" sz="1800" b="1" dirty="0">
                <a:solidFill>
                  <a:schemeClr val="bg1"/>
                </a:solidFill>
              </a:rPr>
              <a:t>Vision Transformers (</a:t>
            </a:r>
            <a:r>
              <a:rPr lang="en-US" sz="1800" b="1" dirty="0" err="1">
                <a:solidFill>
                  <a:schemeClr val="bg1"/>
                </a:solidFill>
              </a:rPr>
              <a:t>ViT</a:t>
            </a:r>
            <a:r>
              <a:rPr lang="en-US" sz="1800" b="1" dirty="0">
                <a:solidFill>
                  <a:schemeClr val="bg1"/>
                </a:solidFill>
              </a:rPr>
              <a:t>)</a:t>
            </a:r>
            <a:r>
              <a:rPr lang="en-US" sz="1800" dirty="0">
                <a:solidFill>
                  <a:schemeClr val="bg1"/>
                </a:solidFill>
              </a:rPr>
              <a:t>, which use attention mechanisms to improve detection accuracy and handle complex scenes.</a:t>
            </a:r>
            <a:endParaRPr lang="en-IN" sz="1800" dirty="0">
              <a:solidFill>
                <a:schemeClr val="bg1"/>
              </a:solidFill>
            </a:endParaRPr>
          </a:p>
          <a:p>
            <a:pPr marL="457200" indent="-457200">
              <a:buFont typeface="Wingdings" panose="05000000000000000000" pitchFamily="2" charset="2"/>
              <a:buChar char="§"/>
            </a:pPr>
            <a:r>
              <a:rPr lang="en-IN" sz="1800" dirty="0">
                <a:solidFill>
                  <a:schemeClr val="bg1"/>
                </a:solidFill>
              </a:rPr>
              <a:t>It  the environmental </a:t>
            </a:r>
            <a:r>
              <a:rPr lang="en-IN" sz="1800" dirty="0" err="1">
                <a:solidFill>
                  <a:schemeClr val="bg1"/>
                </a:solidFill>
              </a:rPr>
              <a:t>friendly.and</a:t>
            </a:r>
            <a:r>
              <a:rPr lang="en-IN" sz="1800" dirty="0">
                <a:solidFill>
                  <a:schemeClr val="bg1"/>
                </a:solidFill>
              </a:rPr>
              <a:t> using this technology its not harmful to the workers.</a:t>
            </a:r>
          </a:p>
          <a:p>
            <a:pPr marL="457200" indent="-457200">
              <a:buFont typeface="Wingdings" panose="05000000000000000000" pitchFamily="2" charset="2"/>
              <a:buChar char="§"/>
            </a:pPr>
            <a:r>
              <a:rPr lang="en-US" sz="1800" dirty="0">
                <a:solidFill>
                  <a:schemeClr val="bg1"/>
                </a:solidFill>
              </a:rPr>
              <a:t>Deep learning will continue to be a driving force behind the evolution of object detection, enabling more advanced, accurate, and context-aware systems across various industries and applications</a:t>
            </a:r>
            <a:r>
              <a:rPr lang="en-US" dirty="0"/>
              <a:t>.</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Tree>
    <p:extLst>
      <p:ext uri="{BB962C8B-B14F-4D97-AF65-F5344CB8AC3E}">
        <p14:creationId xmlns:p14="http://schemas.microsoft.com/office/powerpoint/2010/main" val="2821816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58724" y="263971"/>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841248" y="3592386"/>
            <a:ext cx="4572000" cy="1325563"/>
          </a:xfrm>
        </p:spPr>
        <p:txBody>
          <a:bodyPr/>
          <a:lstStyle/>
          <a:p>
            <a:pPr algn="r"/>
            <a:r>
              <a:rPr lang="en-US" dirty="0"/>
              <a:t>Thank you</a:t>
            </a:r>
          </a:p>
        </p:txBody>
      </p:sp>
    </p:spTree>
    <p:extLst>
      <p:ext uri="{BB962C8B-B14F-4D97-AF65-F5344CB8AC3E}">
        <p14:creationId xmlns:p14="http://schemas.microsoft.com/office/powerpoint/2010/main" val="183970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sz="4400" b="1" dirty="0">
                <a:latin typeface="Times New Roman"/>
                <a:ea typeface="Times New Roman"/>
                <a:cs typeface="Times New Roman"/>
                <a:sym typeface="Times New Roman"/>
              </a:rPr>
              <a:t>Contents</a:t>
            </a:r>
            <a:endParaRPr lang="en-US" dirty="0"/>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pPr marL="457200" lvl="0" indent="-431800" algn="l" rtl="0">
              <a:lnSpc>
                <a:spcPct val="90000"/>
              </a:lnSpc>
              <a:spcBef>
                <a:spcPts val="0"/>
              </a:spcBef>
              <a:spcAft>
                <a:spcPts val="0"/>
              </a:spcAft>
              <a:buClr>
                <a:schemeClr val="dk1"/>
              </a:buClr>
              <a:buSzPts val="3200"/>
              <a:buFont typeface="Times New Roman"/>
              <a:buChar char="●"/>
            </a:pPr>
            <a:r>
              <a:rPr lang="en-US" sz="1800" dirty="0">
                <a:solidFill>
                  <a:schemeClr val="dk1"/>
                </a:solidFill>
                <a:latin typeface="Times New Roman"/>
                <a:ea typeface="Times New Roman"/>
                <a:cs typeface="Times New Roman"/>
                <a:sym typeface="Times New Roman"/>
              </a:rPr>
              <a:t>Business objective</a:t>
            </a:r>
          </a:p>
          <a:p>
            <a:pPr marL="457200" lvl="0" indent="-431800" algn="l" rtl="0">
              <a:lnSpc>
                <a:spcPct val="90000"/>
              </a:lnSpc>
              <a:spcBef>
                <a:spcPts val="0"/>
              </a:spcBef>
              <a:spcAft>
                <a:spcPts val="0"/>
              </a:spcAft>
              <a:buClr>
                <a:schemeClr val="dk1"/>
              </a:buClr>
              <a:buSzPts val="3200"/>
              <a:buFont typeface="Times New Roman"/>
              <a:buChar char="●"/>
            </a:pPr>
            <a:r>
              <a:rPr lang="en-US" sz="1800" dirty="0">
                <a:solidFill>
                  <a:schemeClr val="dk1"/>
                </a:solidFill>
                <a:latin typeface="Times New Roman"/>
                <a:ea typeface="Times New Roman"/>
                <a:cs typeface="Times New Roman"/>
                <a:sym typeface="Times New Roman"/>
              </a:rPr>
              <a:t>Business Constraints</a:t>
            </a:r>
          </a:p>
          <a:p>
            <a:pPr marL="457200" lvl="0" indent="-431800" algn="l" rtl="0">
              <a:lnSpc>
                <a:spcPct val="90000"/>
              </a:lnSpc>
              <a:spcBef>
                <a:spcPts val="0"/>
              </a:spcBef>
              <a:spcAft>
                <a:spcPts val="0"/>
              </a:spcAft>
              <a:buClr>
                <a:schemeClr val="dk1"/>
              </a:buClr>
              <a:buSzPts val="3200"/>
              <a:buFont typeface="Times New Roman"/>
              <a:buChar char="●"/>
            </a:pPr>
            <a:r>
              <a:rPr lang="en-US" sz="1800" dirty="0">
                <a:solidFill>
                  <a:schemeClr val="dk1"/>
                </a:solidFill>
                <a:latin typeface="Times New Roman"/>
                <a:ea typeface="Times New Roman"/>
                <a:cs typeface="Times New Roman"/>
                <a:sym typeface="Times New Roman"/>
              </a:rPr>
              <a:t>Project Architecture</a:t>
            </a:r>
          </a:p>
          <a:p>
            <a:pPr marL="457200" lvl="0" indent="-431800" algn="l" rtl="0">
              <a:lnSpc>
                <a:spcPct val="90000"/>
              </a:lnSpc>
              <a:spcBef>
                <a:spcPts val="0"/>
              </a:spcBef>
              <a:spcAft>
                <a:spcPts val="0"/>
              </a:spcAft>
              <a:buClr>
                <a:schemeClr val="dk1"/>
              </a:buClr>
              <a:buSzPts val="3200"/>
              <a:buFont typeface="Times New Roman"/>
              <a:buChar char="●"/>
            </a:pPr>
            <a:r>
              <a:rPr lang="en-US" sz="1800" dirty="0">
                <a:solidFill>
                  <a:schemeClr val="dk1"/>
                </a:solidFill>
                <a:latin typeface="Times New Roman"/>
                <a:ea typeface="Times New Roman"/>
                <a:cs typeface="Times New Roman"/>
                <a:sym typeface="Times New Roman"/>
              </a:rPr>
              <a:t>Data collection and details</a:t>
            </a:r>
          </a:p>
          <a:p>
            <a:pPr marL="457200" lvl="0" indent="-431800" algn="l" rtl="0">
              <a:lnSpc>
                <a:spcPct val="90000"/>
              </a:lnSpc>
              <a:spcBef>
                <a:spcPts val="0"/>
              </a:spcBef>
              <a:spcAft>
                <a:spcPts val="0"/>
              </a:spcAft>
              <a:buClr>
                <a:schemeClr val="dk1"/>
              </a:buClr>
              <a:buSzPts val="3200"/>
              <a:buFont typeface="Times New Roman"/>
              <a:buChar char="●"/>
            </a:pPr>
            <a:r>
              <a:rPr lang="en-US" sz="1800" dirty="0">
                <a:solidFill>
                  <a:schemeClr val="dk1"/>
                </a:solidFill>
                <a:latin typeface="Times New Roman"/>
                <a:ea typeface="Times New Roman"/>
                <a:cs typeface="Times New Roman"/>
                <a:sym typeface="Times New Roman"/>
              </a:rPr>
              <a:t>Modeling </a:t>
            </a:r>
          </a:p>
          <a:p>
            <a:pPr marL="457200" lvl="0" indent="-431800" algn="l" rtl="0">
              <a:lnSpc>
                <a:spcPct val="90000"/>
              </a:lnSpc>
              <a:spcBef>
                <a:spcPts val="0"/>
              </a:spcBef>
              <a:spcAft>
                <a:spcPts val="0"/>
              </a:spcAft>
              <a:buClr>
                <a:schemeClr val="dk1"/>
              </a:buClr>
              <a:buSzPts val="3200"/>
              <a:buFont typeface="Times New Roman"/>
              <a:buChar char="●"/>
            </a:pPr>
            <a:r>
              <a:rPr lang="en-US" sz="1800" dirty="0">
                <a:solidFill>
                  <a:schemeClr val="dk1"/>
                </a:solidFill>
                <a:latin typeface="Times New Roman"/>
                <a:ea typeface="Times New Roman"/>
                <a:cs typeface="Times New Roman"/>
                <a:sym typeface="Times New Roman"/>
              </a:rPr>
              <a:t>Evaluation</a:t>
            </a:r>
          </a:p>
          <a:p>
            <a:pPr marL="457200" lvl="0" indent="-431800" algn="l" rtl="0">
              <a:lnSpc>
                <a:spcPct val="90000"/>
              </a:lnSpc>
              <a:spcBef>
                <a:spcPts val="0"/>
              </a:spcBef>
              <a:spcAft>
                <a:spcPts val="0"/>
              </a:spcAft>
              <a:buClr>
                <a:schemeClr val="dk1"/>
              </a:buClr>
              <a:buSzPts val="3200"/>
              <a:buFont typeface="Times New Roman"/>
              <a:buChar char="●"/>
            </a:pPr>
            <a:r>
              <a:rPr lang="en-US" sz="1800" dirty="0">
                <a:solidFill>
                  <a:schemeClr val="dk1"/>
                </a:solidFill>
                <a:latin typeface="Times New Roman"/>
                <a:ea typeface="Times New Roman"/>
                <a:cs typeface="Times New Roman"/>
                <a:sym typeface="Times New Roman"/>
              </a:rPr>
              <a:t>Deployment</a:t>
            </a:r>
          </a:p>
          <a:p>
            <a:pPr marL="457200" lvl="0" indent="-431800" algn="l" rtl="0">
              <a:lnSpc>
                <a:spcPct val="90000"/>
              </a:lnSpc>
              <a:spcBef>
                <a:spcPts val="0"/>
              </a:spcBef>
              <a:spcAft>
                <a:spcPts val="0"/>
              </a:spcAft>
              <a:buClr>
                <a:schemeClr val="dk1"/>
              </a:buClr>
              <a:buSzPts val="3200"/>
              <a:buFont typeface="Times New Roman"/>
              <a:buChar char="●"/>
            </a:pPr>
            <a:r>
              <a:rPr lang="en-US" dirty="0">
                <a:solidFill>
                  <a:schemeClr val="dk1"/>
                </a:solidFill>
                <a:latin typeface="Times New Roman"/>
                <a:ea typeface="Calibri"/>
                <a:cs typeface="Times New Roman"/>
                <a:sym typeface="Times New Roman"/>
              </a:rPr>
              <a:t>Future scope</a:t>
            </a:r>
            <a:endParaRPr lang="en-US" dirty="0">
              <a:latin typeface="Calibri"/>
              <a:ea typeface="Calibri"/>
              <a:cs typeface="Calibri"/>
              <a:sym typeface="Calibri"/>
            </a:endParaRPr>
          </a:p>
        </p:txBody>
      </p:sp>
      <p:pic>
        <p:nvPicPr>
          <p:cNvPr id="3" name="Google Shape;116;p4">
            <a:extLst>
              <a:ext uri="{FF2B5EF4-FFF2-40B4-BE49-F238E27FC236}">
                <a16:creationId xmlns:a16="http://schemas.microsoft.com/office/drawing/2014/main" id="{2CDAA66B-0C67-9447-5C96-2C8CABF76B1C}"/>
              </a:ext>
            </a:extLst>
          </p:cNvPr>
          <p:cNvPicPr preferRelativeResize="0"/>
          <p:nvPr/>
        </p:nvPicPr>
        <p:blipFill rotWithShape="1">
          <a:blip r:embed="rId3">
            <a:alphaModFix/>
          </a:blip>
          <a:srcRect/>
          <a:stretch/>
        </p:blipFill>
        <p:spPr>
          <a:xfrm>
            <a:off x="9831450" y="6118038"/>
            <a:ext cx="2276467" cy="706033"/>
          </a:xfrm>
          <a:prstGeom prst="rect">
            <a:avLst/>
          </a:prstGeom>
          <a:noFill/>
          <a:ln>
            <a:noFill/>
          </a:ln>
        </p:spPr>
      </p:pic>
    </p:spTree>
    <p:extLst>
      <p:ext uri="{BB962C8B-B14F-4D97-AF65-F5344CB8AC3E}">
        <p14:creationId xmlns:p14="http://schemas.microsoft.com/office/powerpoint/2010/main" val="1675948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2522482" y="320843"/>
            <a:ext cx="6379779" cy="1407831"/>
          </a:xfrm>
        </p:spPr>
        <p:txBody>
          <a:bodyPr>
            <a:normAutofit/>
          </a:bodyPr>
          <a:lstStyle/>
          <a:p>
            <a:r>
              <a:rPr lang="en-US" b="1" u="sng" dirty="0"/>
              <a:t>Project architecture</a:t>
            </a:r>
          </a:p>
        </p:txBody>
      </p:sp>
      <p:sp>
        <p:nvSpPr>
          <p:cNvPr id="43" name="Date Placeholder 42">
            <a:extLst>
              <a:ext uri="{FF2B5EF4-FFF2-40B4-BE49-F238E27FC236}">
                <a16:creationId xmlns:a16="http://schemas.microsoft.com/office/drawing/2014/main" id="{0069E16B-D01D-4956-97FF-736360826B45}"/>
              </a:ext>
            </a:extLst>
          </p:cNvPr>
          <p:cNvSpPr>
            <a:spLocks noGrp="1"/>
          </p:cNvSpPr>
          <p:nvPr>
            <p:ph type="dt" sz="half" idx="10"/>
          </p:nvPr>
        </p:nvSpPr>
        <p:spPr>
          <a:xfrm>
            <a:off x="838200" y="6356350"/>
            <a:ext cx="2743200" cy="365125"/>
          </a:xfrm>
        </p:spPr>
        <p:txBody>
          <a:bodyPr/>
          <a:lstStyle/>
          <a:p>
            <a:r>
              <a:rPr lang="en-US" dirty="0"/>
              <a:t>7/14/20XX</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4" name="Picture 3">
            <a:extLst>
              <a:ext uri="{FF2B5EF4-FFF2-40B4-BE49-F238E27FC236}">
                <a16:creationId xmlns:a16="http://schemas.microsoft.com/office/drawing/2014/main" id="{744FBE85-7637-89C2-55E9-7336D45CE656}"/>
              </a:ext>
            </a:extLst>
          </p:cNvPr>
          <p:cNvPicPr>
            <a:picLocks noChangeAspect="1"/>
          </p:cNvPicPr>
          <p:nvPr/>
        </p:nvPicPr>
        <p:blipFill>
          <a:blip r:embed="rId3"/>
          <a:stretch>
            <a:fillRect/>
          </a:stretch>
        </p:blipFill>
        <p:spPr>
          <a:xfrm>
            <a:off x="31531" y="1534509"/>
            <a:ext cx="12192000" cy="5323491"/>
          </a:xfrm>
          <a:prstGeom prst="rect">
            <a:avLst/>
          </a:prstGeom>
        </p:spPr>
      </p:pic>
      <p:pic>
        <p:nvPicPr>
          <p:cNvPr id="5" name="Google Shape;116;p4">
            <a:extLst>
              <a:ext uri="{FF2B5EF4-FFF2-40B4-BE49-F238E27FC236}">
                <a16:creationId xmlns:a16="http://schemas.microsoft.com/office/drawing/2014/main" id="{B0EE2737-0EE3-303F-356E-2546380C873D}"/>
              </a:ext>
            </a:extLst>
          </p:cNvPr>
          <p:cNvPicPr preferRelativeResize="0"/>
          <p:nvPr/>
        </p:nvPicPr>
        <p:blipFill rotWithShape="1">
          <a:blip r:embed="rId4">
            <a:alphaModFix/>
          </a:blip>
          <a:srcRect/>
          <a:stretch/>
        </p:blipFill>
        <p:spPr>
          <a:xfrm>
            <a:off x="9915533" y="6151968"/>
            <a:ext cx="2276467" cy="706033"/>
          </a:xfrm>
          <a:prstGeom prst="rect">
            <a:avLst/>
          </a:prstGeom>
          <a:noFill/>
          <a:ln>
            <a:noFill/>
          </a:ln>
        </p:spPr>
      </p:pic>
    </p:spTree>
    <p:extLst>
      <p:ext uri="{BB962C8B-B14F-4D97-AF65-F5344CB8AC3E}">
        <p14:creationId xmlns:p14="http://schemas.microsoft.com/office/powerpoint/2010/main" val="3507718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7" y="365760"/>
            <a:ext cx="8692057" cy="1200281"/>
          </a:xfrm>
        </p:spPr>
        <p:txBody>
          <a:bodyPr/>
          <a:lstStyle/>
          <a:p>
            <a:r>
              <a:rPr lang="en-US" sz="4400" b="1" dirty="0">
                <a:latin typeface="Times New Roman"/>
                <a:ea typeface="Times New Roman"/>
                <a:cs typeface="Times New Roman"/>
                <a:sym typeface="Times New Roman"/>
              </a:rPr>
              <a:t>CRISP-ML(Q) Methodology</a:t>
            </a:r>
            <a:endParaRPr lang="en-US" dirty="0"/>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E314BCB-BCB8-6700-E591-BF965FE5E35A}"/>
              </a:ext>
            </a:extLst>
          </p:cNvPr>
          <p:cNvSpPr txBox="1"/>
          <p:nvPr/>
        </p:nvSpPr>
        <p:spPr>
          <a:xfrm>
            <a:off x="1106905" y="1855352"/>
            <a:ext cx="8037095" cy="3333220"/>
          </a:xfrm>
          <a:prstGeom prst="rect">
            <a:avLst/>
          </a:prstGeom>
          <a:noFill/>
        </p:spPr>
        <p:txBody>
          <a:bodyPr wrap="square">
            <a:spAutoFit/>
          </a:bodyPr>
          <a:lstStyle/>
          <a:p>
            <a:pPr marL="0" lvl="0" indent="0" algn="l" rtl="0">
              <a:lnSpc>
                <a:spcPct val="90000"/>
              </a:lnSpc>
              <a:spcBef>
                <a:spcPts val="0"/>
              </a:spcBef>
              <a:spcAft>
                <a:spcPts val="0"/>
              </a:spcAft>
              <a:buSzPts val="1200"/>
              <a:buNone/>
            </a:pPr>
            <a:r>
              <a:rPr lang="en-US" sz="1800" b="1" dirty="0">
                <a:latin typeface="Times New Roman"/>
                <a:ea typeface="Times New Roman"/>
                <a:cs typeface="Times New Roman"/>
                <a:sym typeface="Times New Roman"/>
              </a:rPr>
              <a:t>There are six stages of CRISP-ML(Q) Methodology</a:t>
            </a:r>
          </a:p>
          <a:p>
            <a:pPr marL="0" lvl="0" indent="0" algn="l" rtl="0">
              <a:lnSpc>
                <a:spcPct val="90000"/>
              </a:lnSpc>
              <a:spcBef>
                <a:spcPts val="0"/>
              </a:spcBef>
              <a:spcAft>
                <a:spcPts val="0"/>
              </a:spcAft>
              <a:buSzPts val="1200"/>
              <a:buNone/>
            </a:pPr>
            <a:endParaRPr lang="en-US" sz="18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dirty="0">
                <a:latin typeface="Times New Roman"/>
                <a:ea typeface="Times New Roman"/>
                <a:cs typeface="Times New Roman"/>
                <a:sym typeface="Times New Roman"/>
              </a:rPr>
              <a:t>1.Business and data understanding</a:t>
            </a:r>
          </a:p>
          <a:p>
            <a:pPr marL="0" lvl="0" indent="0" algn="l" rtl="0">
              <a:lnSpc>
                <a:spcPct val="90000"/>
              </a:lnSpc>
              <a:spcBef>
                <a:spcPts val="0"/>
              </a:spcBef>
              <a:spcAft>
                <a:spcPts val="0"/>
              </a:spcAft>
              <a:buSzPts val="1200"/>
              <a:buNone/>
            </a:pPr>
            <a:endParaRPr lang="en-US" sz="18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dirty="0">
                <a:latin typeface="Times New Roman"/>
                <a:ea typeface="Times New Roman"/>
                <a:cs typeface="Times New Roman"/>
                <a:sym typeface="Times New Roman"/>
              </a:rPr>
              <a:t>2.Data preparation</a:t>
            </a:r>
          </a:p>
          <a:p>
            <a:pPr marL="0" lvl="0" indent="0" algn="l" rtl="0">
              <a:lnSpc>
                <a:spcPct val="90000"/>
              </a:lnSpc>
              <a:spcBef>
                <a:spcPts val="0"/>
              </a:spcBef>
              <a:spcAft>
                <a:spcPts val="0"/>
              </a:spcAft>
              <a:buSzPts val="1200"/>
              <a:buNone/>
            </a:pPr>
            <a:endParaRPr lang="en-US" sz="18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dirty="0">
                <a:latin typeface="Times New Roman"/>
                <a:ea typeface="Times New Roman"/>
                <a:cs typeface="Times New Roman"/>
                <a:sym typeface="Times New Roman"/>
              </a:rPr>
              <a:t>3.model building </a:t>
            </a:r>
          </a:p>
          <a:p>
            <a:pPr marL="0" lvl="0" indent="0" algn="l" rtl="0">
              <a:lnSpc>
                <a:spcPct val="90000"/>
              </a:lnSpc>
              <a:spcBef>
                <a:spcPts val="0"/>
              </a:spcBef>
              <a:spcAft>
                <a:spcPts val="0"/>
              </a:spcAft>
              <a:buSzPts val="1200"/>
              <a:buNone/>
            </a:pPr>
            <a:endParaRPr lang="en-US" sz="18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dirty="0">
                <a:latin typeface="Times New Roman"/>
                <a:ea typeface="Times New Roman"/>
                <a:cs typeface="Times New Roman"/>
                <a:sym typeface="Times New Roman"/>
              </a:rPr>
              <a:t>4.Model evaluation</a:t>
            </a:r>
          </a:p>
          <a:p>
            <a:pPr marL="0" lvl="0" indent="0" algn="l" rtl="0">
              <a:lnSpc>
                <a:spcPct val="90000"/>
              </a:lnSpc>
              <a:spcBef>
                <a:spcPts val="0"/>
              </a:spcBef>
              <a:spcAft>
                <a:spcPts val="0"/>
              </a:spcAft>
              <a:buSzPts val="1200"/>
              <a:buNone/>
            </a:pPr>
            <a:endParaRPr lang="en-US" sz="18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dirty="0">
                <a:latin typeface="Times New Roman"/>
                <a:ea typeface="Times New Roman"/>
                <a:cs typeface="Times New Roman"/>
                <a:sym typeface="Times New Roman"/>
              </a:rPr>
              <a:t>5.Model deployment</a:t>
            </a:r>
          </a:p>
          <a:p>
            <a:pPr marL="0" lvl="0" indent="0" algn="l" rtl="0">
              <a:lnSpc>
                <a:spcPct val="90000"/>
              </a:lnSpc>
              <a:spcBef>
                <a:spcPts val="0"/>
              </a:spcBef>
              <a:spcAft>
                <a:spcPts val="0"/>
              </a:spcAft>
              <a:buSzPts val="1200"/>
              <a:buNone/>
            </a:pPr>
            <a:endParaRPr lang="en-US" sz="18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dirty="0">
                <a:latin typeface="Times New Roman"/>
                <a:ea typeface="Times New Roman"/>
                <a:cs typeface="Times New Roman"/>
                <a:sym typeface="Times New Roman"/>
              </a:rPr>
              <a:t>6.Monitoring and maintenance</a:t>
            </a:r>
            <a:endParaRPr lang="en-IN" b="1" dirty="0"/>
          </a:p>
        </p:txBody>
      </p:sp>
      <p:pic>
        <p:nvPicPr>
          <p:cNvPr id="3" name="Google Shape;116;p4">
            <a:extLst>
              <a:ext uri="{FF2B5EF4-FFF2-40B4-BE49-F238E27FC236}">
                <a16:creationId xmlns:a16="http://schemas.microsoft.com/office/drawing/2014/main" id="{54592E3D-3DA4-A065-92A6-75BD80EA35FB}"/>
              </a:ext>
            </a:extLst>
          </p:cNvPr>
          <p:cNvPicPr preferRelativeResize="0"/>
          <p:nvPr/>
        </p:nvPicPr>
        <p:blipFill rotWithShape="1">
          <a:blip r:embed="rId2">
            <a:alphaModFix/>
          </a:blip>
          <a:srcRect/>
          <a:stretch/>
        </p:blipFill>
        <p:spPr>
          <a:xfrm>
            <a:off x="9915533" y="6172988"/>
            <a:ext cx="2276467" cy="706033"/>
          </a:xfrm>
          <a:prstGeom prst="rect">
            <a:avLst/>
          </a:prstGeom>
          <a:noFill/>
          <a:ln>
            <a:noFill/>
          </a:ln>
        </p:spPr>
      </p:pic>
    </p:spTree>
    <p:extLst>
      <p:ext uri="{BB962C8B-B14F-4D97-AF65-F5344CB8AC3E}">
        <p14:creationId xmlns:p14="http://schemas.microsoft.com/office/powerpoint/2010/main" val="19967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t>BUSINESS PROBLEM</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734040" y="-68580"/>
            <a:ext cx="1737360" cy="6858000"/>
          </a:xfrm>
        </p:spPr>
        <p:txBody>
          <a:bodyPr/>
          <a:lstStyle/>
          <a:p>
            <a:r>
              <a:rPr lang="en-US" dirty="0"/>
              <a:t>Problem</a:t>
            </a:r>
          </a:p>
        </p:txBody>
      </p:sp>
      <p:sp>
        <p:nvSpPr>
          <p:cNvPr id="27" name="Text Placeholder 26">
            <a:extLst>
              <a:ext uri="{FF2B5EF4-FFF2-40B4-BE49-F238E27FC236}">
                <a16:creationId xmlns:a16="http://schemas.microsoft.com/office/drawing/2014/main" id="{8618C9C7-BA1D-A7D1-D19B-8B0C52E42C07}"/>
              </a:ext>
            </a:extLst>
          </p:cNvPr>
          <p:cNvSpPr>
            <a:spLocks noGrp="1"/>
          </p:cNvSpPr>
          <p:nvPr>
            <p:ph type="body" sz="quarter" idx="25"/>
          </p:nvPr>
        </p:nvSpPr>
        <p:spPr/>
        <p:txBody>
          <a:bodyPr/>
          <a:lstStyle/>
          <a:p>
            <a:r>
              <a:rPr lang="en-IN" sz="2400" cap="none" dirty="0"/>
              <a:t>A leading scrap procurer collects metal scraps, which collectively go into a blast furnace ,where the final product would be liquid steel. Lately some hazardous(exploding) materials, including closed containers, are getting into the furnace. These materials are dangerious,disrupting the durability of the furnace, and posing a potential threat to workers. </a:t>
            </a:r>
          </a:p>
          <a:p>
            <a:endParaRPr lang="en-IN" dirty="0"/>
          </a:p>
        </p:txBody>
      </p:sp>
      <p:pic>
        <p:nvPicPr>
          <p:cNvPr id="3" name="Google Shape;116;p4">
            <a:extLst>
              <a:ext uri="{FF2B5EF4-FFF2-40B4-BE49-F238E27FC236}">
                <a16:creationId xmlns:a16="http://schemas.microsoft.com/office/drawing/2014/main" id="{90729722-4575-ECA6-ACF3-5F55847F64A4}"/>
              </a:ext>
            </a:extLst>
          </p:cNvPr>
          <p:cNvPicPr preferRelativeResize="0"/>
          <p:nvPr/>
        </p:nvPicPr>
        <p:blipFill rotWithShape="1">
          <a:blip r:embed="rId3">
            <a:alphaModFix/>
          </a:blip>
          <a:srcRect/>
          <a:stretch/>
        </p:blipFill>
        <p:spPr>
          <a:xfrm>
            <a:off x="9889835" y="6117677"/>
            <a:ext cx="2276467" cy="706033"/>
          </a:xfrm>
          <a:prstGeom prst="rect">
            <a:avLst/>
          </a:prstGeom>
          <a:noFill/>
          <a:ln>
            <a:noFill/>
          </a:ln>
        </p:spPr>
      </p:pic>
    </p:spTree>
    <p:extLst>
      <p:ext uri="{BB962C8B-B14F-4D97-AF65-F5344CB8AC3E}">
        <p14:creationId xmlns:p14="http://schemas.microsoft.com/office/powerpoint/2010/main" val="323836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normAutofit fontScale="90000"/>
          </a:bodyPr>
          <a:lstStyle/>
          <a:p>
            <a:r>
              <a:rPr lang="en-US" sz="4400" b="1" dirty="0">
                <a:latin typeface="Times New Roman"/>
                <a:ea typeface="Times New Roman"/>
                <a:cs typeface="Times New Roman"/>
                <a:sym typeface="Times New Roman"/>
              </a:rPr>
              <a:t>Business Objective </a:t>
            </a:r>
            <a:r>
              <a:rPr lang="en-US" b="1" dirty="0">
                <a:latin typeface="Times New Roman"/>
                <a:ea typeface="Times New Roman"/>
                <a:cs typeface="Times New Roman"/>
                <a:sym typeface="Times New Roman"/>
              </a:rPr>
              <a:t>and </a:t>
            </a:r>
            <a:r>
              <a:rPr lang="en-US" sz="4400" dirty="0"/>
              <a:t>Constraints</a:t>
            </a:r>
            <a:br>
              <a:rPr lang="en-US" sz="4400" dirty="0"/>
            </a:br>
            <a:endParaRPr lang="en-US" dirty="0"/>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25"/>
          </p:nvPr>
        </p:nvSpPr>
        <p:spPr>
          <a:xfrm>
            <a:off x="3048000" y="1690688"/>
            <a:ext cx="9144000" cy="3886200"/>
          </a:xfrm>
        </p:spPr>
        <p:txBody>
          <a:bodyPr/>
          <a:lstStyle/>
          <a:p>
            <a:pPr marL="457095" lvl="0" indent="-228552" algn="l" rtl="0">
              <a:lnSpc>
                <a:spcPct val="90000"/>
              </a:lnSpc>
              <a:spcBef>
                <a:spcPts val="1000"/>
              </a:spcBef>
              <a:spcAft>
                <a:spcPts val="0"/>
              </a:spcAft>
              <a:buClr>
                <a:schemeClr val="dk1"/>
              </a:buClr>
              <a:buSzPts val="2400"/>
              <a:buNone/>
            </a:pPr>
            <a:r>
              <a:rPr lang="en-US" sz="2000" b="1" cap="none" dirty="0">
                <a:latin typeface="Times New Roman"/>
                <a:ea typeface="Times New Roman"/>
                <a:cs typeface="Times New Roman"/>
                <a:sym typeface="Times New Roman"/>
              </a:rPr>
              <a:t>Objective</a:t>
            </a:r>
            <a:endParaRPr lang="en-US" sz="2000" cap="none" dirty="0"/>
          </a:p>
        </p:txBody>
      </p:sp>
      <p:sp>
        <p:nvSpPr>
          <p:cNvPr id="10" name="Content Placeholder 9">
            <a:extLst>
              <a:ext uri="{FF2B5EF4-FFF2-40B4-BE49-F238E27FC236}">
                <a16:creationId xmlns:a16="http://schemas.microsoft.com/office/drawing/2014/main" id="{14671EBE-B721-4278-A276-75F44D556D20}"/>
              </a:ext>
            </a:extLst>
          </p:cNvPr>
          <p:cNvSpPr>
            <a:spLocks noGrp="1"/>
          </p:cNvSpPr>
          <p:nvPr>
            <p:ph sz="half" idx="2"/>
          </p:nvPr>
        </p:nvSpPr>
        <p:spPr>
          <a:xfrm>
            <a:off x="3392488" y="2686050"/>
            <a:ext cx="3657600" cy="2743200"/>
          </a:xfrm>
        </p:spPr>
        <p:txBody>
          <a:bodyPr>
            <a:normAutofit/>
          </a:bodyPr>
          <a:lstStyle/>
          <a:p>
            <a:r>
              <a:rPr lang="en-ZA" sz="1800" noProof="1"/>
              <a:t>Automate the process and maximize blast  furnace safety by detecting hazardous substance,especially closed containers,upfront using ai tools.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29525" y="1919288"/>
            <a:ext cx="3657600" cy="640080"/>
          </a:xfrm>
        </p:spPr>
        <p:txBody>
          <a:bodyPr>
            <a:normAutofit/>
          </a:bodyPr>
          <a:lstStyle/>
          <a:p>
            <a:pPr marL="457095" lvl="0" indent="-228552" algn="l" rtl="0">
              <a:lnSpc>
                <a:spcPct val="90000"/>
              </a:lnSpc>
              <a:spcBef>
                <a:spcPts val="1000"/>
              </a:spcBef>
              <a:spcAft>
                <a:spcPts val="0"/>
              </a:spcAft>
              <a:buClr>
                <a:schemeClr val="dk1"/>
              </a:buClr>
              <a:buSzPts val="2400"/>
              <a:buNone/>
            </a:pPr>
            <a:r>
              <a:rPr lang="en-US" sz="2000" dirty="0"/>
              <a:t>Constraints</a:t>
            </a:r>
          </a:p>
        </p:txBody>
      </p:sp>
      <p:sp>
        <p:nvSpPr>
          <p:cNvPr id="2" name="Content Placeholder 1">
            <a:extLst>
              <a:ext uri="{FF2B5EF4-FFF2-40B4-BE49-F238E27FC236}">
                <a16:creationId xmlns:a16="http://schemas.microsoft.com/office/drawing/2014/main" id="{2972E633-D3D4-4B6D-909F-937FED844C4A}"/>
              </a:ext>
            </a:extLst>
          </p:cNvPr>
          <p:cNvSpPr>
            <a:spLocks noGrp="1"/>
          </p:cNvSpPr>
          <p:nvPr>
            <p:ph sz="quarter" idx="4"/>
          </p:nvPr>
        </p:nvSpPr>
        <p:spPr>
          <a:xfrm>
            <a:off x="7629525" y="2686050"/>
            <a:ext cx="3657600" cy="2743200"/>
          </a:xfrm>
        </p:spPr>
        <p:txBody>
          <a:bodyPr>
            <a:normAutofit/>
          </a:bodyPr>
          <a:lstStyle/>
          <a:p>
            <a:r>
              <a:rPr lang="en-ZA" sz="1800" noProof="1"/>
              <a:t>Minimize the cost.and improve the  standard of the furnace while ensuring the detection system is effective in. identifying closed containers.maximizing safety for workers and the environment</a:t>
            </a:r>
          </a:p>
        </p:txBody>
      </p:sp>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829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49179" y="136526"/>
            <a:ext cx="6866019" cy="1066632"/>
          </a:xfrm>
        </p:spPr>
        <p:txBody>
          <a:bodyPr/>
          <a:lstStyle/>
          <a:p>
            <a:r>
              <a:rPr lang="en-US" sz="4400" b="1" dirty="0">
                <a:latin typeface="Times New Roman"/>
                <a:ea typeface="Times New Roman"/>
                <a:cs typeface="Times New Roman"/>
                <a:sym typeface="Times New Roman"/>
              </a:rPr>
              <a:t>Technical Stacks</a:t>
            </a:r>
            <a:endParaRPr lang="en-US" dirty="0"/>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284BA9D-6D4E-064B-201D-A2E9DFDCE36D}"/>
              </a:ext>
            </a:extLst>
          </p:cNvPr>
          <p:cNvSpPr txBox="1"/>
          <p:nvPr/>
        </p:nvSpPr>
        <p:spPr>
          <a:xfrm>
            <a:off x="625642" y="1042737"/>
            <a:ext cx="10728158" cy="4524315"/>
          </a:xfrm>
          <a:prstGeom prst="rect">
            <a:avLst/>
          </a:prstGeom>
          <a:noFill/>
        </p:spPr>
        <p:txBody>
          <a:bodyPr wrap="square">
            <a:spAutoFit/>
          </a:bodyPr>
          <a:lstStyle/>
          <a:p>
            <a:r>
              <a:rPr lang="en-US" b="1" dirty="0"/>
              <a:t>Roboflow:</a:t>
            </a:r>
            <a:r>
              <a:rPr lang="en-US" dirty="0"/>
              <a:t>Dataset management and augmentation, including labeling, preprocessing, and exporting datasets in various formats suitable for training machine learning models.</a:t>
            </a:r>
          </a:p>
          <a:p>
            <a:r>
              <a:rPr lang="en-US" b="1" dirty="0"/>
              <a:t>2. Google Colab:</a:t>
            </a:r>
            <a:r>
              <a:rPr lang="en-US" dirty="0"/>
              <a:t>: Cloud-based platform for running Python code and training machine learning models with free GPU/TPU support. Use Google Colab to train your YOLO models, run experiments, and test models without needing a powerful local machine.</a:t>
            </a:r>
          </a:p>
          <a:p>
            <a:r>
              <a:rPr lang="en-US" b="1" dirty="0"/>
              <a:t>3. Spyder</a:t>
            </a:r>
            <a:r>
              <a:rPr lang="en-US" dirty="0"/>
              <a:t>: An Integrated Development Environment (IDE) for scientific programming in Python, offering advanced editing, analysis, and debugging capabilities</a:t>
            </a:r>
          </a:p>
          <a:p>
            <a:pPr>
              <a:buFont typeface="Arial" panose="020B0604020202020204" pitchFamily="34" charset="0"/>
              <a:buChar char="•"/>
            </a:pPr>
            <a:r>
              <a:rPr lang="en-US" b="1" dirty="0"/>
              <a:t>4. Streamlit:</a:t>
            </a:r>
            <a:r>
              <a:rPr lang="en-US" dirty="0"/>
              <a:t>: A framework for creating interactive web applications for data science and machine learning projects.</a:t>
            </a:r>
          </a:p>
          <a:p>
            <a:r>
              <a:rPr lang="en-US" b="1" dirty="0"/>
              <a:t>5. OpenCV:</a:t>
            </a:r>
            <a:r>
              <a:rPr lang="en-US" dirty="0"/>
              <a:t> A powerful library for computer vision tasks, including image processing, video capture, and analysis. Use OpenCV to pre-process your images before feeding them into the YOLO model, or to post-process the output of your model, such as drawing bounding boxes around detected particles.</a:t>
            </a:r>
          </a:p>
          <a:p>
            <a:r>
              <a:rPr lang="en-US" b="1" dirty="0"/>
              <a:t>6. Ultralytics YOLO:</a:t>
            </a:r>
            <a:r>
              <a:rPr lang="en-US" dirty="0"/>
              <a:t>A popular object detection framework based on the YOLO (You Only Look Once) architecture, known for its speed and accuracy. Train and deploy object detection models to identify and measure coke particles on a blast furnace belt. YOLO's integration with Roboflow and Colab makes it convenient for quick experimentation.</a:t>
            </a:r>
          </a:p>
        </p:txBody>
      </p:sp>
    </p:spTree>
    <p:extLst>
      <p:ext uri="{BB962C8B-B14F-4D97-AF65-F5344CB8AC3E}">
        <p14:creationId xmlns:p14="http://schemas.microsoft.com/office/powerpoint/2010/main" val="3689317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038600" y="365126"/>
            <a:ext cx="7219771" cy="1046580"/>
          </a:xfrm>
        </p:spPr>
        <p:txBody>
          <a:bodyPr/>
          <a:lstStyle/>
          <a:p>
            <a:r>
              <a:rPr lang="en-US" sz="4400" b="1" dirty="0">
                <a:latin typeface="Times New Roman"/>
                <a:ea typeface="Times New Roman"/>
                <a:cs typeface="Times New Roman"/>
                <a:sym typeface="Times New Roman"/>
              </a:rPr>
              <a:t>System Requirements</a:t>
            </a:r>
            <a:endParaRPr lang="en-US" dirty="0"/>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40107" y="548640"/>
            <a:ext cx="3874168" cy="5807710"/>
          </a:xfrm>
        </p:spPr>
      </p:pic>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29" name="TextBox 28">
            <a:extLst>
              <a:ext uri="{FF2B5EF4-FFF2-40B4-BE49-F238E27FC236}">
                <a16:creationId xmlns:a16="http://schemas.microsoft.com/office/drawing/2014/main" id="{9D12715F-6148-1CEC-761B-D88DF8B78864}"/>
              </a:ext>
            </a:extLst>
          </p:cNvPr>
          <p:cNvSpPr txBox="1"/>
          <p:nvPr/>
        </p:nvSpPr>
        <p:spPr>
          <a:xfrm>
            <a:off x="4038600" y="1690688"/>
            <a:ext cx="8153400" cy="5141495"/>
          </a:xfrm>
          <a:prstGeom prst="rect">
            <a:avLst/>
          </a:prstGeom>
          <a:noFill/>
        </p:spPr>
        <p:txBody>
          <a:bodyPr wrap="square">
            <a:spAutoFit/>
          </a:bodyPr>
          <a:lstStyle/>
          <a:p>
            <a:pPr marL="228600" indent="-228600">
              <a:spcBef>
                <a:spcPts val="0"/>
              </a:spcBef>
              <a:spcAft>
                <a:spcPts val="600"/>
              </a:spcAft>
              <a:buFont typeface="Arial,Sans-Serif"/>
            </a:pPr>
            <a:r>
              <a:rPr lang="en-US" sz="1800" b="1" dirty="0">
                <a:latin typeface="Arial"/>
                <a:cs typeface="Arial"/>
              </a:rPr>
              <a:t>Hardware:</a:t>
            </a:r>
            <a:endParaRPr lang="en-US" sz="1800" dirty="0">
              <a:latin typeface="Arial"/>
              <a:cs typeface="Arial"/>
            </a:endParaRPr>
          </a:p>
          <a:p>
            <a:pPr marL="228600" lvl="1" indent="-228600">
              <a:spcBef>
                <a:spcPts val="0"/>
              </a:spcBef>
              <a:spcAft>
                <a:spcPts val="600"/>
              </a:spcAft>
              <a:buFont typeface="Arial,Sans-Serif"/>
            </a:pPr>
            <a:r>
              <a:rPr lang="en-US" sz="1800" dirty="0">
                <a:latin typeface="Arial"/>
                <a:cs typeface="Arial"/>
              </a:rPr>
              <a:t>Standard desktop or laptop with sufficient RAM and CPU capacity to handle video processing and machine learning tasks.</a:t>
            </a:r>
          </a:p>
          <a:p>
            <a:pPr marL="228600" indent="-228600">
              <a:spcBef>
                <a:spcPts val="0"/>
              </a:spcBef>
              <a:spcAft>
                <a:spcPts val="600"/>
              </a:spcAft>
              <a:buFont typeface="Arial,Sans-Serif"/>
            </a:pPr>
            <a:r>
              <a:rPr lang="en-US" sz="1800" b="1" dirty="0">
                <a:latin typeface="Arial"/>
                <a:cs typeface="Arial"/>
              </a:rPr>
              <a:t>Software:</a:t>
            </a:r>
            <a:endParaRPr lang="en-US" sz="1800" dirty="0">
              <a:latin typeface="Arial"/>
              <a:cs typeface="Arial"/>
            </a:endParaRPr>
          </a:p>
          <a:p>
            <a:pPr marL="228600" lvl="1" indent="-228600">
              <a:spcBef>
                <a:spcPts val="0"/>
              </a:spcBef>
              <a:spcAft>
                <a:spcPts val="600"/>
              </a:spcAft>
              <a:buFont typeface="Arial,Sans-Serif"/>
            </a:pPr>
            <a:r>
              <a:rPr lang="en-US" sz="1800" dirty="0">
                <a:latin typeface="Arial"/>
                <a:cs typeface="Arial"/>
              </a:rPr>
              <a:t>Python environment, including the latest version of Python installed.</a:t>
            </a:r>
          </a:p>
          <a:p>
            <a:pPr marL="228600" lvl="1" indent="-228600">
              <a:spcBef>
                <a:spcPts val="0"/>
              </a:spcBef>
              <a:spcAft>
                <a:spcPts val="600"/>
              </a:spcAft>
              <a:buFont typeface="Arial,Sans-Serif"/>
            </a:pPr>
            <a:r>
              <a:rPr lang="en-US" sz="1800" dirty="0">
                <a:latin typeface="Arial"/>
                <a:cs typeface="Arial"/>
              </a:rPr>
              <a:t>Required libraries such as Streamlit, OpenCV,  Ultralytics YOLO, etc.</a:t>
            </a:r>
          </a:p>
          <a:p>
            <a:pPr marL="228600" lvl="1" indent="-228600">
              <a:spcBef>
                <a:spcPts val="0"/>
              </a:spcBef>
              <a:spcAft>
                <a:spcPts val="600"/>
              </a:spcAft>
              <a:buFont typeface="Arial,Sans-Serif"/>
            </a:pPr>
            <a:r>
              <a:rPr lang="en-US" sz="1800" dirty="0">
                <a:latin typeface="Arial"/>
                <a:cs typeface="Arial"/>
              </a:rPr>
              <a:t>Web browser for accessing the Streamlit application.</a:t>
            </a:r>
          </a:p>
          <a:p>
            <a:pPr marL="228600" indent="-228600">
              <a:spcBef>
                <a:spcPts val="0"/>
              </a:spcBef>
              <a:spcAft>
                <a:spcPts val="600"/>
              </a:spcAft>
              <a:buFont typeface="Arial,Sans-Serif"/>
            </a:pPr>
            <a:r>
              <a:rPr lang="en-US" sz="1800" b="1" dirty="0">
                <a:latin typeface="Arial"/>
                <a:cs typeface="Arial"/>
              </a:rPr>
              <a:t>Dependencies:</a:t>
            </a:r>
            <a:endParaRPr lang="en-US" sz="1800" dirty="0">
              <a:latin typeface="Arial"/>
              <a:cs typeface="Arial"/>
            </a:endParaRPr>
          </a:p>
          <a:p>
            <a:pPr marL="228600" lvl="1" indent="-228600">
              <a:spcBef>
                <a:spcPts val="0"/>
              </a:spcBef>
              <a:spcAft>
                <a:spcPts val="600"/>
              </a:spcAft>
              <a:buFont typeface="Arial,Sans-Serif"/>
            </a:pPr>
            <a:r>
              <a:rPr lang="en-US" sz="1800" dirty="0">
                <a:latin typeface="Arial"/>
                <a:cs typeface="Arial"/>
              </a:rPr>
              <a:t>Ensure installation of necessary Python libraries using pip or </a:t>
            </a:r>
            <a:r>
              <a:rPr lang="en-US" sz="1800" dirty="0" err="1">
                <a:latin typeface="Arial"/>
                <a:cs typeface="Arial"/>
              </a:rPr>
              <a:t>conda</a:t>
            </a:r>
            <a:r>
              <a:rPr lang="en-US" sz="1800" dirty="0">
                <a:latin typeface="Arial"/>
                <a:cs typeface="Arial"/>
              </a:rPr>
              <a:t> package managers.</a:t>
            </a:r>
          </a:p>
          <a:p>
            <a:pPr marL="228600" indent="-228600">
              <a:spcBef>
                <a:spcPts val="0"/>
              </a:spcBef>
              <a:spcAft>
                <a:spcPts val="600"/>
              </a:spcAft>
              <a:buFont typeface="Arial,Sans-Serif"/>
            </a:pPr>
            <a:r>
              <a:rPr lang="en-US" sz="1800" b="1" dirty="0">
                <a:latin typeface="Arial"/>
                <a:cs typeface="Arial"/>
              </a:rPr>
              <a:t>Additional Considerations:</a:t>
            </a:r>
            <a:endParaRPr lang="en-US" sz="1800" dirty="0">
              <a:latin typeface="Arial"/>
              <a:cs typeface="Arial"/>
            </a:endParaRPr>
          </a:p>
          <a:p>
            <a:pPr marL="228600" lvl="1" indent="-228600">
              <a:spcBef>
                <a:spcPts val="0"/>
              </a:spcBef>
              <a:spcAft>
                <a:spcPts val="600"/>
              </a:spcAft>
              <a:buFont typeface="Arial,Sans-Serif"/>
            </a:pPr>
            <a:r>
              <a:rPr lang="en-US" sz="1800" dirty="0">
                <a:latin typeface="Arial"/>
                <a:cs typeface="Arial"/>
              </a:rPr>
              <a:t>Adequate storage space to store videos and processed data.</a:t>
            </a:r>
          </a:p>
          <a:p>
            <a:pPr marL="228600" lvl="1" indent="-228600">
              <a:spcBef>
                <a:spcPts val="0"/>
              </a:spcBef>
              <a:spcAft>
                <a:spcPts val="600"/>
              </a:spcAft>
              <a:buFont typeface="Arial,Sans-Serif"/>
            </a:pPr>
            <a:r>
              <a:rPr lang="en-US" sz="1800" dirty="0">
                <a:latin typeface="Arial"/>
                <a:cs typeface="Arial"/>
              </a:rPr>
              <a:t>Continuous monitoring of the system for any errors or issues.</a:t>
            </a:r>
          </a:p>
          <a:p>
            <a:pPr marL="228600" lvl="1" indent="-228600">
              <a:spcBef>
                <a:spcPts val="0"/>
              </a:spcBef>
              <a:spcAft>
                <a:spcPts val="600"/>
              </a:spcAft>
              <a:buFont typeface="Arial,Sans-Serif"/>
            </a:pPr>
            <a:r>
              <a:rPr lang="en-US" sz="1800" dirty="0">
                <a:latin typeface="Arial"/>
                <a:cs typeface="Arial"/>
              </a:rPr>
              <a:t>Regular updates of libraries and dependencies for smooth operation and security purposes</a:t>
            </a:r>
            <a:endParaRPr lang="en-IN" dirty="0"/>
          </a:p>
        </p:txBody>
      </p:sp>
    </p:spTree>
    <p:extLst>
      <p:ext uri="{BB962C8B-B14F-4D97-AF65-F5344CB8AC3E}">
        <p14:creationId xmlns:p14="http://schemas.microsoft.com/office/powerpoint/2010/main" val="1196191522"/>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2.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TotalTime>302</TotalTime>
  <Words>1342</Words>
  <Application>Microsoft Office PowerPoint</Application>
  <PresentationFormat>Widescreen</PresentationFormat>
  <Paragraphs>168</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Arial,Sans-Serif</vt:lpstr>
      <vt:lpstr>Calibri</vt:lpstr>
      <vt:lpstr>Selawik Semibold</vt:lpstr>
      <vt:lpstr>Source Sans Pro</vt:lpstr>
      <vt:lpstr>Source Sans Pro ExtraLight</vt:lpstr>
      <vt:lpstr>Times New Roman</vt:lpstr>
      <vt:lpstr>Wingdings</vt:lpstr>
      <vt:lpstr>Office Theme</vt:lpstr>
      <vt:lpstr>Presented by: Rashmi Dyapangoudra</vt:lpstr>
      <vt:lpstr>PowerPoint Presentation</vt:lpstr>
      <vt:lpstr>Contents</vt:lpstr>
      <vt:lpstr>Project architecture</vt:lpstr>
      <vt:lpstr>CRISP-ML(Q) Methodology</vt:lpstr>
      <vt:lpstr>BUSINESS PROBLEM</vt:lpstr>
      <vt:lpstr>Business Objective and Constraints </vt:lpstr>
      <vt:lpstr>Technical Stacks</vt:lpstr>
      <vt:lpstr>System Requirements</vt:lpstr>
      <vt:lpstr>PowerPoint Presentation</vt:lpstr>
      <vt:lpstr>Data Collection and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sData split Information Da3Information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Rashmi Dyapangoudra</dc:creator>
  <cp:lastModifiedBy>Rashmi Dyapangoudra</cp:lastModifiedBy>
  <cp:revision>1</cp:revision>
  <dcterms:created xsi:type="dcterms:W3CDTF">2024-08-23T05:57:17Z</dcterms:created>
  <dcterms:modified xsi:type="dcterms:W3CDTF">2024-08-23T13:46:14Z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